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4" r:id="rId1"/>
  </p:sldMasterIdLst>
  <p:sldIdLst>
    <p:sldId id="256" r:id="rId2"/>
    <p:sldId id="265" r:id="rId3"/>
    <p:sldId id="285" r:id="rId4"/>
    <p:sldId id="266" r:id="rId5"/>
    <p:sldId id="292" r:id="rId6"/>
    <p:sldId id="268" r:id="rId7"/>
    <p:sldId id="264" r:id="rId8"/>
    <p:sldId id="269" r:id="rId9"/>
    <p:sldId id="270" r:id="rId10"/>
    <p:sldId id="284" r:id="rId11"/>
    <p:sldId id="271" r:id="rId12"/>
    <p:sldId id="282" r:id="rId13"/>
    <p:sldId id="272" r:id="rId14"/>
    <p:sldId id="273" r:id="rId15"/>
    <p:sldId id="283" r:id="rId16"/>
    <p:sldId id="275" r:id="rId17"/>
    <p:sldId id="276" r:id="rId18"/>
    <p:sldId id="277" r:id="rId19"/>
    <p:sldId id="278" r:id="rId20"/>
    <p:sldId id="279" r:id="rId21"/>
    <p:sldId id="280" r:id="rId22"/>
    <p:sldId id="281" r:id="rId23"/>
    <p:sldId id="286" r:id="rId24"/>
    <p:sldId id="287" r:id="rId25"/>
    <p:sldId id="288" r:id="rId26"/>
    <p:sldId id="289" r:id="rId27"/>
    <p:sldId id="290" r:id="rId28"/>
    <p:sldId id="291" r:id="rId29"/>
    <p:sldId id="293" r:id="rId30"/>
    <p:sldId id="294" r:id="rId31"/>
    <p:sldId id="295" r:id="rId32"/>
    <p:sldId id="296" r:id="rId33"/>
    <p:sldId id="297" r:id="rId34"/>
    <p:sldId id="298" r:id="rId35"/>
    <p:sldId id="299" r:id="rId36"/>
    <p:sldId id="301" r:id="rId37"/>
    <p:sldId id="302" r:id="rId38"/>
    <p:sldId id="307" r:id="rId39"/>
    <p:sldId id="308" r:id="rId40"/>
    <p:sldId id="304" r:id="rId41"/>
    <p:sldId id="305" r:id="rId42"/>
    <p:sldId id="306" r:id="rId43"/>
    <p:sldId id="310" r:id="rId44"/>
    <p:sldId id="31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A26C07-CD0C-4F5E-A694-680E93978F62}" v="13" dt="2023-04-25T17:57:07.563"/>
    <p1510:client id="{3E42DD07-3FA2-4C3B-9443-F1D37AC20748}" v="3" dt="2023-04-25T15:21:14.621"/>
    <p1510:client id="{44CD758B-C660-46C7-A1F4-01963750FD33}" v="30" dt="2023-04-25T16:19:02.814"/>
    <p1510:client id="{8A82354E-89C1-418C-B546-C5461D422D3E}" v="1695" dt="2023-04-25T17:21:11.017"/>
    <p1510:client id="{959DD466-6149-4EFA-80A6-998D3AAAB6F5}" v="26" dt="2023-04-25T18:53:42.184"/>
    <p1510:client id="{C003A321-0A41-4596-9179-31867B964A73}" v="139" dt="2023-04-25T03:43:57.648"/>
    <p1510:client id="{E13F5C06-695D-4AFB-8C98-E36378DC9CA9}" v="5" dt="2023-04-25T18:52:08.844"/>
    <p1510:client id="{E5E2C3A5-669A-4DAB-A98C-9C309DFBC814}" v="332" dt="2023-04-25T18:32:32.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38"/>
  </p:normalViewPr>
  <p:slideViewPr>
    <p:cSldViewPr snapToGrid="0">
      <p:cViewPr varScale="1">
        <p:scale>
          <a:sx n="128" d="100"/>
          <a:sy n="128" d="100"/>
        </p:scale>
        <p:origin x="1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harpure, Mukul D" userId="S::mgharpur@iu.edu::733d5206-4163-46b2-95c7-2f6e344c04ca" providerId="AD" clId="Web-{C003A321-0A41-4596-9179-31867B964A73}"/>
    <pc:docChg chg="addSld delSld modSld addMainMaster delMainMaster">
      <pc:chgData name="Gharpure, Mukul D" userId="S::mgharpur@iu.edu::733d5206-4163-46b2-95c7-2f6e344c04ca" providerId="AD" clId="Web-{C003A321-0A41-4596-9179-31867B964A73}" dt="2023-04-25T03:43:55.491" v="170" actId="20577"/>
      <pc:docMkLst>
        <pc:docMk/>
      </pc:docMkLst>
      <pc:sldChg chg="addSp delSp modSp mod modClrScheme addAnim setClrOvrMap delDesignElem chgLayout">
        <pc:chgData name="Gharpure, Mukul D" userId="S::mgharpur@iu.edu::733d5206-4163-46b2-95c7-2f6e344c04ca" providerId="AD" clId="Web-{C003A321-0A41-4596-9179-31867B964A73}" dt="2023-04-25T02:23:16.982" v="34" actId="20577"/>
        <pc:sldMkLst>
          <pc:docMk/>
          <pc:sldMk cId="475293623" sldId="256"/>
        </pc:sldMkLst>
        <pc:spChg chg="mod ord">
          <ac:chgData name="Gharpure, Mukul D" userId="S::mgharpur@iu.edu::733d5206-4163-46b2-95c7-2f6e344c04ca" providerId="AD" clId="Web-{C003A321-0A41-4596-9179-31867B964A73}" dt="2023-04-25T02:22:52.778" v="29" actId="14100"/>
          <ac:spMkLst>
            <pc:docMk/>
            <pc:sldMk cId="475293623" sldId="256"/>
            <ac:spMk id="2" creationId="{B0E5C7DA-AA7B-7A16-120E-E8816FB2B3E5}"/>
          </ac:spMkLst>
        </pc:spChg>
        <pc:spChg chg="mod ord">
          <ac:chgData name="Gharpure, Mukul D" userId="S::mgharpur@iu.edu::733d5206-4163-46b2-95c7-2f6e344c04ca" providerId="AD" clId="Web-{C003A321-0A41-4596-9179-31867B964A73}" dt="2023-04-25T02:23:16.982" v="34" actId="20577"/>
          <ac:spMkLst>
            <pc:docMk/>
            <pc:sldMk cId="475293623" sldId="256"/>
            <ac:spMk id="3" creationId="{9C36ABF0-3B7E-1E34-5628-9073D954DF8B}"/>
          </ac:spMkLst>
        </pc:spChg>
        <pc:spChg chg="add del">
          <ac:chgData name="Gharpure, Mukul D" userId="S::mgharpur@iu.edu::733d5206-4163-46b2-95c7-2f6e344c04ca" providerId="AD" clId="Web-{C003A321-0A41-4596-9179-31867B964A73}" dt="2023-04-25T02:22:39.950" v="24"/>
          <ac:spMkLst>
            <pc:docMk/>
            <pc:sldMk cId="475293623" sldId="256"/>
            <ac:spMk id="7" creationId="{25D5C296-F4B1-4AE5-8EEB-9FEB7ED17780}"/>
          </ac:spMkLst>
        </pc:spChg>
        <pc:spChg chg="del">
          <ac:chgData name="Gharpure, Mukul D" userId="S::mgharpur@iu.edu::733d5206-4163-46b2-95c7-2f6e344c04ca" providerId="AD" clId="Web-{C003A321-0A41-4596-9179-31867B964A73}" dt="2023-04-25T02:21:24.229" v="15"/>
          <ac:spMkLst>
            <pc:docMk/>
            <pc:sldMk cId="475293623" sldId="256"/>
            <ac:spMk id="8" creationId="{FFD48BC7-DC40-47DE-87EE-9F4B6ECB9ABB}"/>
          </ac:spMkLst>
        </pc:spChg>
        <pc:spChg chg="add del">
          <ac:chgData name="Gharpure, Mukul D" userId="S::mgharpur@iu.edu::733d5206-4163-46b2-95c7-2f6e344c04ca" providerId="AD" clId="Web-{C003A321-0A41-4596-9179-31867B964A73}" dt="2023-04-25T02:21:49.980" v="17"/>
          <ac:spMkLst>
            <pc:docMk/>
            <pc:sldMk cId="475293623" sldId="256"/>
            <ac:spMk id="9" creationId="{B029B82E-722D-45BB-B34F-D4423CBF9655}"/>
          </ac:spMkLst>
        </pc:spChg>
        <pc:spChg chg="del">
          <ac:chgData name="Gharpure, Mukul D" userId="S::mgharpur@iu.edu::733d5206-4163-46b2-95c7-2f6e344c04ca" providerId="AD" clId="Web-{C003A321-0A41-4596-9179-31867B964A73}" dt="2023-04-25T02:21:24.229" v="15"/>
          <ac:spMkLst>
            <pc:docMk/>
            <pc:sldMk cId="475293623" sldId="256"/>
            <ac:spMk id="10" creationId="{E502BBC7-2C76-46F3-BC24-5985BC13DB88}"/>
          </ac:spMkLst>
        </pc:spChg>
        <pc:spChg chg="del">
          <ac:chgData name="Gharpure, Mukul D" userId="S::mgharpur@iu.edu::733d5206-4163-46b2-95c7-2f6e344c04ca" providerId="AD" clId="Web-{C003A321-0A41-4596-9179-31867B964A73}" dt="2023-04-25T02:21:24.229" v="15"/>
          <ac:spMkLst>
            <pc:docMk/>
            <pc:sldMk cId="475293623" sldId="256"/>
            <ac:spMk id="12" creationId="{C7F28D52-2A5F-4D23-81AE-7CB8B591C7AF}"/>
          </ac:spMkLst>
        </pc:spChg>
        <pc:spChg chg="add del">
          <ac:chgData name="Gharpure, Mukul D" userId="S::mgharpur@iu.edu::733d5206-4163-46b2-95c7-2f6e344c04ca" providerId="AD" clId="Web-{C003A321-0A41-4596-9179-31867B964A73}" dt="2023-04-25T02:22:39.950" v="24"/>
          <ac:spMkLst>
            <pc:docMk/>
            <pc:sldMk cId="475293623" sldId="256"/>
            <ac:spMk id="13" creationId="{9C1ACE66-194D-48C4-A14A-6933B35283F6}"/>
          </ac:spMkLst>
        </pc:spChg>
        <pc:spChg chg="del">
          <ac:chgData name="Gharpure, Mukul D" userId="S::mgharpur@iu.edu::733d5206-4163-46b2-95c7-2f6e344c04ca" providerId="AD" clId="Web-{C003A321-0A41-4596-9179-31867B964A73}" dt="2023-04-25T02:21:24.229" v="15"/>
          <ac:spMkLst>
            <pc:docMk/>
            <pc:sldMk cId="475293623" sldId="256"/>
            <ac:spMk id="14" creationId="{3629484E-3792-4B3D-89AD-7C8A1ED0E0D4}"/>
          </ac:spMkLst>
        </pc:spChg>
        <pc:spChg chg="add del">
          <ac:chgData name="Gharpure, Mukul D" userId="S::mgharpur@iu.edu::733d5206-4163-46b2-95c7-2f6e344c04ca" providerId="AD" clId="Web-{C003A321-0A41-4596-9179-31867B964A73}" dt="2023-04-25T02:22:39.950" v="24"/>
          <ac:spMkLst>
            <pc:docMk/>
            <pc:sldMk cId="475293623" sldId="256"/>
            <ac:spMk id="15" creationId="{025B886A-7ED1-4B77-819B-76ACBEFB07D0}"/>
          </ac:spMkLst>
        </pc:spChg>
        <pc:spChg chg="add">
          <ac:chgData name="Gharpure, Mukul D" userId="S::mgharpur@iu.edu::733d5206-4163-46b2-95c7-2f6e344c04ca" providerId="AD" clId="Web-{C003A321-0A41-4596-9179-31867B964A73}" dt="2023-04-25T02:22:39.950" v="24"/>
          <ac:spMkLst>
            <pc:docMk/>
            <pc:sldMk cId="475293623" sldId="256"/>
            <ac:spMk id="20" creationId="{BC512124-0D13-4ED9-80B7-52AE15B6B41F}"/>
          </ac:spMkLst>
        </pc:spChg>
        <pc:grpChg chg="add del">
          <ac:chgData name="Gharpure, Mukul D" userId="S::mgharpur@iu.edu::733d5206-4163-46b2-95c7-2f6e344c04ca" providerId="AD" clId="Web-{C003A321-0A41-4596-9179-31867B964A73}" dt="2023-04-25T02:21:49.980" v="17"/>
          <ac:grpSpMkLst>
            <pc:docMk/>
            <pc:sldMk cId="475293623" sldId="256"/>
            <ac:grpSpMk id="11" creationId="{1F7980BB-894F-43B4-B764-9CE95DEF8944}"/>
          </ac:grpSpMkLst>
        </pc:grpChg>
        <pc:grpChg chg="add del">
          <ac:chgData name="Gharpure, Mukul D" userId="S::mgharpur@iu.edu::733d5206-4163-46b2-95c7-2f6e344c04ca" providerId="AD" clId="Web-{C003A321-0A41-4596-9179-31867B964A73}" dt="2023-04-25T02:21:49.980" v="17"/>
          <ac:grpSpMkLst>
            <pc:docMk/>
            <pc:sldMk cId="475293623" sldId="256"/>
            <ac:grpSpMk id="32" creationId="{F2B7CF55-CC81-4559-9768-354C7462D65F}"/>
          </ac:grpSpMkLst>
        </pc:grpChg>
        <pc:picChg chg="add mod">
          <ac:chgData name="Gharpure, Mukul D" userId="S::mgharpur@iu.edu::733d5206-4163-46b2-95c7-2f6e344c04ca" providerId="AD" clId="Web-{C003A321-0A41-4596-9179-31867B964A73}" dt="2023-04-25T02:22:39.950" v="24"/>
          <ac:picMkLst>
            <pc:docMk/>
            <pc:sldMk cId="475293623" sldId="256"/>
            <ac:picMk id="5" creationId="{1E94C2BB-06D5-E3F6-8B25-C7846FF26384}"/>
          </ac:picMkLst>
        </pc:picChg>
      </pc:sldChg>
      <pc:sldChg chg="addSp delSp modSp mod modClrScheme setClrOvrMap delDesignElem chgLayout">
        <pc:chgData name="Gharpure, Mukul D" userId="S::mgharpur@iu.edu::733d5206-4163-46b2-95c7-2f6e344c04ca" providerId="AD" clId="Web-{C003A321-0A41-4596-9179-31867B964A73}" dt="2023-04-25T02:25:06.939" v="54" actId="20577"/>
        <pc:sldMkLst>
          <pc:docMk/>
          <pc:sldMk cId="3831009367" sldId="257"/>
        </pc:sldMkLst>
        <pc:spChg chg="mod ord">
          <ac:chgData name="Gharpure, Mukul D" userId="S::mgharpur@iu.edu::733d5206-4163-46b2-95c7-2f6e344c04ca" providerId="AD" clId="Web-{C003A321-0A41-4596-9179-31867B964A73}" dt="2023-04-25T02:25:06.939" v="54" actId="20577"/>
          <ac:spMkLst>
            <pc:docMk/>
            <pc:sldMk cId="3831009367" sldId="257"/>
            <ac:spMk id="2" creationId="{2AB52531-2892-92E3-C079-DA6648F5E017}"/>
          </ac:spMkLst>
        </pc:spChg>
        <pc:spChg chg="mod ord">
          <ac:chgData name="Gharpure, Mukul D" userId="S::mgharpur@iu.edu::733d5206-4163-46b2-95c7-2f6e344c04ca" providerId="AD" clId="Web-{C003A321-0A41-4596-9179-31867B964A73}" dt="2023-04-25T02:24:57.064" v="51" actId="20577"/>
          <ac:spMkLst>
            <pc:docMk/>
            <pc:sldMk cId="3831009367" sldId="257"/>
            <ac:spMk id="3" creationId="{9A47AF8F-63AF-F198-6862-76B4B2BDD47A}"/>
          </ac:spMkLst>
        </pc:spChg>
        <pc:spChg chg="del">
          <ac:chgData name="Gharpure, Mukul D" userId="S::mgharpur@iu.edu::733d5206-4163-46b2-95c7-2f6e344c04ca" providerId="AD" clId="Web-{C003A321-0A41-4596-9179-31867B964A73}" dt="2023-04-25T02:21:24.229" v="15"/>
          <ac:spMkLst>
            <pc:docMk/>
            <pc:sldMk cId="3831009367" sldId="257"/>
            <ac:spMk id="8" creationId="{1C799903-48D5-4A31-A1A2-541072D9771E}"/>
          </ac:spMkLst>
        </pc:spChg>
        <pc:spChg chg="add del">
          <ac:chgData name="Gharpure, Mukul D" userId="S::mgharpur@iu.edu::733d5206-4163-46b2-95c7-2f6e344c04ca" providerId="AD" clId="Web-{C003A321-0A41-4596-9179-31867B964A73}" dt="2023-04-25T02:24:34.313" v="47"/>
          <ac:spMkLst>
            <pc:docMk/>
            <pc:sldMk cId="3831009367" sldId="257"/>
            <ac:spMk id="9" creationId="{5A133C1E-CB83-47F3-8F35-94C2A7C58EE2}"/>
          </ac:spMkLst>
        </pc:spChg>
        <pc:spChg chg="del">
          <ac:chgData name="Gharpure, Mukul D" userId="S::mgharpur@iu.edu::733d5206-4163-46b2-95c7-2f6e344c04ca" providerId="AD" clId="Web-{C003A321-0A41-4596-9179-31867B964A73}" dt="2023-04-25T02:21:24.229" v="15"/>
          <ac:spMkLst>
            <pc:docMk/>
            <pc:sldMk cId="3831009367" sldId="257"/>
            <ac:spMk id="10" creationId="{8EFFF109-FC58-4FD3-BE05-9775A1310F55}"/>
          </ac:spMkLst>
        </pc:spChg>
        <pc:spChg chg="add del">
          <ac:chgData name="Gharpure, Mukul D" userId="S::mgharpur@iu.edu::733d5206-4163-46b2-95c7-2f6e344c04ca" providerId="AD" clId="Web-{C003A321-0A41-4596-9179-31867B964A73}" dt="2023-04-25T02:24:34.313" v="47"/>
          <ac:spMkLst>
            <pc:docMk/>
            <pc:sldMk cId="3831009367" sldId="257"/>
            <ac:spMk id="11" creationId="{289E943A-225D-44B1-B345-D7FDBA43C1CE}"/>
          </ac:spMkLst>
        </pc:spChg>
        <pc:spChg chg="del">
          <ac:chgData name="Gharpure, Mukul D" userId="S::mgharpur@iu.edu::733d5206-4163-46b2-95c7-2f6e344c04ca" providerId="AD" clId="Web-{C003A321-0A41-4596-9179-31867B964A73}" dt="2023-04-25T02:21:24.229" v="15"/>
          <ac:spMkLst>
            <pc:docMk/>
            <pc:sldMk cId="3831009367" sldId="257"/>
            <ac:spMk id="12" creationId="{E1B96AD6-92A9-4273-A62B-96A1C3E0BA95}"/>
          </ac:spMkLst>
        </pc:spChg>
        <pc:spChg chg="del">
          <ac:chgData name="Gharpure, Mukul D" userId="S::mgharpur@iu.edu::733d5206-4163-46b2-95c7-2f6e344c04ca" providerId="AD" clId="Web-{C003A321-0A41-4596-9179-31867B964A73}" dt="2023-04-25T02:21:24.229" v="15"/>
          <ac:spMkLst>
            <pc:docMk/>
            <pc:sldMk cId="3831009367" sldId="257"/>
            <ac:spMk id="14" creationId="{463EEC44-1BA3-44ED-81FC-A644B04B2A44}"/>
          </ac:spMkLst>
        </pc:spChg>
        <pc:spChg chg="add">
          <ac:chgData name="Gharpure, Mukul D" userId="S::mgharpur@iu.edu::733d5206-4163-46b2-95c7-2f6e344c04ca" providerId="AD" clId="Web-{C003A321-0A41-4596-9179-31867B964A73}" dt="2023-04-25T02:24:34.313" v="47"/>
          <ac:spMkLst>
            <pc:docMk/>
            <pc:sldMk cId="3831009367" sldId="257"/>
            <ac:spMk id="16" creationId="{DADC4F84-175A-4AB1-916C-1E5796E1E0D3}"/>
          </ac:spMkLst>
        </pc:spChg>
        <pc:picChg chg="add mod">
          <ac:chgData name="Gharpure, Mukul D" userId="S::mgharpur@iu.edu::733d5206-4163-46b2-95c7-2f6e344c04ca" providerId="AD" clId="Web-{C003A321-0A41-4596-9179-31867B964A73}" dt="2023-04-25T02:24:34.313" v="47"/>
          <ac:picMkLst>
            <pc:docMk/>
            <pc:sldMk cId="3831009367" sldId="257"/>
            <ac:picMk id="5" creationId="{342C50F2-B9D7-BE1D-81AC-97698302E0C1}"/>
          </ac:picMkLst>
        </pc:picChg>
      </pc:sldChg>
      <pc:sldChg chg="delSp modSp mod modClrScheme delDesignElem chgLayout">
        <pc:chgData name="Gharpure, Mukul D" userId="S::mgharpur@iu.edu::733d5206-4163-46b2-95c7-2f6e344c04ca" providerId="AD" clId="Web-{C003A321-0A41-4596-9179-31867B964A73}" dt="2023-04-25T02:22:04.449" v="19"/>
        <pc:sldMkLst>
          <pc:docMk/>
          <pc:sldMk cId="2483279765" sldId="264"/>
        </pc:sldMkLst>
        <pc:spChg chg="mod ord">
          <ac:chgData name="Gharpure, Mukul D" userId="S::mgharpur@iu.edu::733d5206-4163-46b2-95c7-2f6e344c04ca" providerId="AD" clId="Web-{C003A321-0A41-4596-9179-31867B964A73}" dt="2023-04-25T02:22:04.449" v="19"/>
          <ac:spMkLst>
            <pc:docMk/>
            <pc:sldMk cId="2483279765" sldId="264"/>
            <ac:spMk id="2" creationId="{83E7A2C8-87A6-D577-AB43-2A21190538EE}"/>
          </ac:spMkLst>
        </pc:spChg>
        <pc:spChg chg="del">
          <ac:chgData name="Gharpure, Mukul D" userId="S::mgharpur@iu.edu::733d5206-4163-46b2-95c7-2f6e344c04ca" providerId="AD" clId="Web-{C003A321-0A41-4596-9179-31867B964A73}" dt="2023-04-25T02:21:24.229" v="15"/>
          <ac:spMkLst>
            <pc:docMk/>
            <pc:sldMk cId="2483279765" sldId="264"/>
            <ac:spMk id="9" creationId="{3301E07F-4F79-4B58-8698-EF24DC1ECDBF}"/>
          </ac:spMkLst>
        </pc:spChg>
        <pc:spChg chg="del">
          <ac:chgData name="Gharpure, Mukul D" userId="S::mgharpur@iu.edu::733d5206-4163-46b2-95c7-2f6e344c04ca" providerId="AD" clId="Web-{C003A321-0A41-4596-9179-31867B964A73}" dt="2023-04-25T02:21:24.229" v="15"/>
          <ac:spMkLst>
            <pc:docMk/>
            <pc:sldMk cId="2483279765" sldId="264"/>
            <ac:spMk id="11" creationId="{E58B2195-5055-402F-A3E7-53FF0E4980C3}"/>
          </ac:spMkLst>
        </pc:spChg>
        <pc:spChg chg="del">
          <ac:chgData name="Gharpure, Mukul D" userId="S::mgharpur@iu.edu::733d5206-4163-46b2-95c7-2f6e344c04ca" providerId="AD" clId="Web-{C003A321-0A41-4596-9179-31867B964A73}" dt="2023-04-25T02:21:24.229" v="15"/>
          <ac:spMkLst>
            <pc:docMk/>
            <pc:sldMk cId="2483279765" sldId="264"/>
            <ac:spMk id="13" creationId="{9EE6F773-742A-491A-9A00-A2A150DF500A}"/>
          </ac:spMkLst>
        </pc:spChg>
      </pc:sldChg>
      <pc:sldChg chg="addSp delSp modSp mod setBg modClrScheme setClrOvrMap chgLayout">
        <pc:chgData name="Gharpure, Mukul D" userId="S::mgharpur@iu.edu::733d5206-4163-46b2-95c7-2f6e344c04ca" providerId="AD" clId="Web-{C003A321-0A41-4596-9179-31867B964A73}" dt="2023-04-25T02:41:51.894" v="127" actId="20577"/>
        <pc:sldMkLst>
          <pc:docMk/>
          <pc:sldMk cId="547175838" sldId="265"/>
        </pc:sldMkLst>
        <pc:spChg chg="mod ord">
          <ac:chgData name="Gharpure, Mukul D" userId="S::mgharpur@iu.edu::733d5206-4163-46b2-95c7-2f6e344c04ca" providerId="AD" clId="Web-{C003A321-0A41-4596-9179-31867B964A73}" dt="2023-04-25T02:41:39.487" v="124"/>
          <ac:spMkLst>
            <pc:docMk/>
            <pc:sldMk cId="547175838" sldId="265"/>
            <ac:spMk id="2" creationId="{D09782F9-BC00-D0BA-E143-F0F3180DD04E}"/>
          </ac:spMkLst>
        </pc:spChg>
        <pc:spChg chg="add del mod ord">
          <ac:chgData name="Gharpure, Mukul D" userId="S::mgharpur@iu.edu::733d5206-4163-46b2-95c7-2f6e344c04ca" providerId="AD" clId="Web-{C003A321-0A41-4596-9179-31867B964A73}" dt="2023-04-25T02:25:41.034" v="61"/>
          <ac:spMkLst>
            <pc:docMk/>
            <pc:sldMk cId="547175838" sldId="265"/>
            <ac:spMk id="3" creationId="{381A130F-1E02-7405-6CCD-036F024A3AE4}"/>
          </ac:spMkLst>
        </pc:spChg>
        <pc:spChg chg="add del">
          <ac:chgData name="Gharpure, Mukul D" userId="S::mgharpur@iu.edu::733d5206-4163-46b2-95c7-2f6e344c04ca" providerId="AD" clId="Web-{C003A321-0A41-4596-9179-31867B964A73}" dt="2023-04-25T02:25:35.424" v="58"/>
          <ac:spMkLst>
            <pc:docMk/>
            <pc:sldMk cId="547175838" sldId="265"/>
            <ac:spMk id="8" creationId="{80516254-1D9F-4F3A-9870-3A3280BE2BFE}"/>
          </ac:spMkLst>
        </pc:spChg>
        <pc:spChg chg="add del">
          <ac:chgData name="Gharpure, Mukul D" userId="S::mgharpur@iu.edu::733d5206-4163-46b2-95c7-2f6e344c04ca" providerId="AD" clId="Web-{C003A321-0A41-4596-9179-31867B964A73}" dt="2023-04-25T02:25:29.877" v="56"/>
          <ac:spMkLst>
            <pc:docMk/>
            <pc:sldMk cId="547175838" sldId="265"/>
            <ac:spMk id="9" creationId="{5A133C1E-CB83-47F3-8F35-94C2A7C58EE2}"/>
          </ac:spMkLst>
        </pc:spChg>
        <pc:spChg chg="add del">
          <ac:chgData name="Gharpure, Mukul D" userId="S::mgharpur@iu.edu::733d5206-4163-46b2-95c7-2f6e344c04ca" providerId="AD" clId="Web-{C003A321-0A41-4596-9179-31867B964A73}" dt="2023-04-25T02:25:35.424" v="58"/>
          <ac:spMkLst>
            <pc:docMk/>
            <pc:sldMk cId="547175838" sldId="265"/>
            <ac:spMk id="10" creationId="{FC14672B-27A5-4CDA-ABAF-5E4CF4B41C23}"/>
          </ac:spMkLst>
        </pc:spChg>
        <pc:spChg chg="add del">
          <ac:chgData name="Gharpure, Mukul D" userId="S::mgharpur@iu.edu::733d5206-4163-46b2-95c7-2f6e344c04ca" providerId="AD" clId="Web-{C003A321-0A41-4596-9179-31867B964A73}" dt="2023-04-25T02:25:29.877" v="56"/>
          <ac:spMkLst>
            <pc:docMk/>
            <pc:sldMk cId="547175838" sldId="265"/>
            <ac:spMk id="11" creationId="{289E943A-225D-44B1-B345-D7FDBA43C1CE}"/>
          </ac:spMkLst>
        </pc:spChg>
        <pc:spChg chg="add del">
          <ac:chgData name="Gharpure, Mukul D" userId="S::mgharpur@iu.edu::733d5206-4163-46b2-95c7-2f6e344c04ca" providerId="AD" clId="Web-{C003A321-0A41-4596-9179-31867B964A73}" dt="2023-04-25T02:25:35.424" v="58"/>
          <ac:spMkLst>
            <pc:docMk/>
            <pc:sldMk cId="547175838" sldId="265"/>
            <ac:spMk id="14" creationId="{9A206779-5C74-4555-94BC-5845C92EC3A8}"/>
          </ac:spMkLst>
        </pc:spChg>
        <pc:spChg chg="add del">
          <ac:chgData name="Gharpure, Mukul D" userId="S::mgharpur@iu.edu::733d5206-4163-46b2-95c7-2f6e344c04ca" providerId="AD" clId="Web-{C003A321-0A41-4596-9179-31867B964A73}" dt="2023-04-25T02:27:15.396" v="81"/>
          <ac:spMkLst>
            <pc:docMk/>
            <pc:sldMk cId="547175838" sldId="265"/>
            <ac:spMk id="18" creationId="{29DC5A77-10C9-4ECF-B7EB-8D917F36A9EE}"/>
          </ac:spMkLst>
        </pc:spChg>
        <pc:spChg chg="add del">
          <ac:chgData name="Gharpure, Mukul D" userId="S::mgharpur@iu.edu::733d5206-4163-46b2-95c7-2f6e344c04ca" providerId="AD" clId="Web-{C003A321-0A41-4596-9179-31867B964A73}" dt="2023-04-25T02:27:15.396" v="81"/>
          <ac:spMkLst>
            <pc:docMk/>
            <pc:sldMk cId="547175838" sldId="265"/>
            <ac:spMk id="19" creationId="{2FFE28B5-FB16-49A9-B851-3C35FAC0CACB}"/>
          </ac:spMkLst>
        </pc:spChg>
        <pc:spChg chg="add del">
          <ac:chgData name="Gharpure, Mukul D" userId="S::mgharpur@iu.edu::733d5206-4163-46b2-95c7-2f6e344c04ca" providerId="AD" clId="Web-{C003A321-0A41-4596-9179-31867B964A73}" dt="2023-04-25T02:27:15.396" v="81"/>
          <ac:spMkLst>
            <pc:docMk/>
            <pc:sldMk cId="547175838" sldId="265"/>
            <ac:spMk id="20" creationId="{01014442-855A-4E0F-8D09-C314661A48B9}"/>
          </ac:spMkLst>
        </pc:spChg>
        <pc:spChg chg="add del">
          <ac:chgData name="Gharpure, Mukul D" userId="S::mgharpur@iu.edu::733d5206-4163-46b2-95c7-2f6e344c04ca" providerId="AD" clId="Web-{C003A321-0A41-4596-9179-31867B964A73}" dt="2023-04-25T02:27:15.396" v="81"/>
          <ac:spMkLst>
            <pc:docMk/>
            <pc:sldMk cId="547175838" sldId="265"/>
            <ac:spMk id="21" creationId="{9B1ABF09-86CF-414E-88A5-2B84CC7232A9}"/>
          </ac:spMkLst>
        </pc:spChg>
        <pc:spChg chg="add del">
          <ac:chgData name="Gharpure, Mukul D" userId="S::mgharpur@iu.edu::733d5206-4163-46b2-95c7-2f6e344c04ca" providerId="AD" clId="Web-{C003A321-0A41-4596-9179-31867B964A73}" dt="2023-04-25T02:27:15.396" v="81"/>
          <ac:spMkLst>
            <pc:docMk/>
            <pc:sldMk cId="547175838" sldId="265"/>
            <ac:spMk id="22" creationId="{3FE91770-CDBB-4D24-94E5-AD484F36CE87}"/>
          </ac:spMkLst>
        </pc:spChg>
        <pc:spChg chg="add mod">
          <ac:chgData name="Gharpure, Mukul D" userId="S::mgharpur@iu.edu::733d5206-4163-46b2-95c7-2f6e344c04ca" providerId="AD" clId="Web-{C003A321-0A41-4596-9179-31867B964A73}" dt="2023-04-25T02:41:51.894" v="127" actId="20577"/>
          <ac:spMkLst>
            <pc:docMk/>
            <pc:sldMk cId="547175838" sldId="265"/>
            <ac:spMk id="23" creationId="{381A130F-1E02-7405-6CCD-036F024A3AE4}"/>
          </ac:spMkLst>
        </pc:spChg>
        <pc:spChg chg="add del">
          <ac:chgData name="Gharpure, Mukul D" userId="S::mgharpur@iu.edu::733d5206-4163-46b2-95c7-2f6e344c04ca" providerId="AD" clId="Web-{C003A321-0A41-4596-9179-31867B964A73}" dt="2023-04-25T02:41:39.487" v="124"/>
          <ac:spMkLst>
            <pc:docMk/>
            <pc:sldMk cId="547175838" sldId="265"/>
            <ac:spMk id="29" creationId="{DADC4F84-175A-4AB1-916C-1E5796E1E0D3}"/>
          </ac:spMkLst>
        </pc:spChg>
        <pc:spChg chg="add del">
          <ac:chgData name="Gharpure, Mukul D" userId="S::mgharpur@iu.edu::733d5206-4163-46b2-95c7-2f6e344c04ca" providerId="AD" clId="Web-{C003A321-0A41-4596-9179-31867B964A73}" dt="2023-04-25T02:41:19.674" v="115"/>
          <ac:spMkLst>
            <pc:docMk/>
            <pc:sldMk cId="547175838" sldId="265"/>
            <ac:spMk id="34" creationId="{DADC4F84-175A-4AB1-916C-1E5796E1E0D3}"/>
          </ac:spMkLst>
        </pc:spChg>
        <pc:spChg chg="add del">
          <ac:chgData name="Gharpure, Mukul D" userId="S::mgharpur@iu.edu::733d5206-4163-46b2-95c7-2f6e344c04ca" providerId="AD" clId="Web-{C003A321-0A41-4596-9179-31867B964A73}" dt="2023-04-25T02:41:22.190" v="117"/>
          <ac:spMkLst>
            <pc:docMk/>
            <pc:sldMk cId="547175838" sldId="265"/>
            <ac:spMk id="36" creationId="{DADC4F84-175A-4AB1-916C-1E5796E1E0D3}"/>
          </ac:spMkLst>
        </pc:spChg>
        <pc:spChg chg="add del">
          <ac:chgData name="Gharpure, Mukul D" userId="S::mgharpur@iu.edu::733d5206-4163-46b2-95c7-2f6e344c04ca" providerId="AD" clId="Web-{C003A321-0A41-4596-9179-31867B964A73}" dt="2023-04-25T02:41:27.502" v="119"/>
          <ac:spMkLst>
            <pc:docMk/>
            <pc:sldMk cId="547175838" sldId="265"/>
            <ac:spMk id="38" creationId="{AC88629E-396B-4C99-B284-F30AABDF2E1D}"/>
          </ac:spMkLst>
        </pc:spChg>
        <pc:spChg chg="add del">
          <ac:chgData name="Gharpure, Mukul D" userId="S::mgharpur@iu.edu::733d5206-4163-46b2-95c7-2f6e344c04ca" providerId="AD" clId="Web-{C003A321-0A41-4596-9179-31867B964A73}" dt="2023-04-25T02:41:27.502" v="119"/>
          <ac:spMkLst>
            <pc:docMk/>
            <pc:sldMk cId="547175838" sldId="265"/>
            <ac:spMk id="39" creationId="{696A55C8-89F1-439D-863D-E208C0AC880F}"/>
          </ac:spMkLst>
        </pc:spChg>
        <pc:spChg chg="add del">
          <ac:chgData name="Gharpure, Mukul D" userId="S::mgharpur@iu.edu::733d5206-4163-46b2-95c7-2f6e344c04ca" providerId="AD" clId="Web-{C003A321-0A41-4596-9179-31867B964A73}" dt="2023-04-25T02:41:27.502" v="119"/>
          <ac:spMkLst>
            <pc:docMk/>
            <pc:sldMk cId="547175838" sldId="265"/>
            <ac:spMk id="40" creationId="{E4A1FD7E-EAEC-40B9-B75B-432F9DA75BA8}"/>
          </ac:spMkLst>
        </pc:spChg>
        <pc:spChg chg="add del">
          <ac:chgData name="Gharpure, Mukul D" userId="S::mgharpur@iu.edu::733d5206-4163-46b2-95c7-2f6e344c04ca" providerId="AD" clId="Web-{C003A321-0A41-4596-9179-31867B964A73}" dt="2023-04-25T02:41:30.284" v="121"/>
          <ac:spMkLst>
            <pc:docMk/>
            <pc:sldMk cId="547175838" sldId="265"/>
            <ac:spMk id="42" creationId="{EE9F5D7F-1BBC-4096-ADA7-AA9C9E4D2868}"/>
          </ac:spMkLst>
        </pc:spChg>
        <pc:spChg chg="add del">
          <ac:chgData name="Gharpure, Mukul D" userId="S::mgharpur@iu.edu::733d5206-4163-46b2-95c7-2f6e344c04ca" providerId="AD" clId="Web-{C003A321-0A41-4596-9179-31867B964A73}" dt="2023-04-25T02:41:30.284" v="121"/>
          <ac:spMkLst>
            <pc:docMk/>
            <pc:sldMk cId="547175838" sldId="265"/>
            <ac:spMk id="43" creationId="{06D370DD-716B-4528-B475-331F84CEA5A1}"/>
          </ac:spMkLst>
        </pc:spChg>
        <pc:spChg chg="add del">
          <ac:chgData name="Gharpure, Mukul D" userId="S::mgharpur@iu.edu::733d5206-4163-46b2-95c7-2f6e344c04ca" providerId="AD" clId="Web-{C003A321-0A41-4596-9179-31867B964A73}" dt="2023-04-25T02:41:30.284" v="121"/>
          <ac:spMkLst>
            <pc:docMk/>
            <pc:sldMk cId="547175838" sldId="265"/>
            <ac:spMk id="44" creationId="{E79D076F-656A-4CD9-83AD-AF8F4B28CA49}"/>
          </ac:spMkLst>
        </pc:spChg>
        <pc:spChg chg="add del">
          <ac:chgData name="Gharpure, Mukul D" userId="S::mgharpur@iu.edu::733d5206-4163-46b2-95c7-2f6e344c04ca" providerId="AD" clId="Web-{C003A321-0A41-4596-9179-31867B964A73}" dt="2023-04-25T02:41:39.471" v="123"/>
          <ac:spMkLst>
            <pc:docMk/>
            <pc:sldMk cId="547175838" sldId="265"/>
            <ac:spMk id="46" creationId="{696A55C8-89F1-439D-863D-E208C0AC880F}"/>
          </ac:spMkLst>
        </pc:spChg>
        <pc:spChg chg="add del">
          <ac:chgData name="Gharpure, Mukul D" userId="S::mgharpur@iu.edu::733d5206-4163-46b2-95c7-2f6e344c04ca" providerId="AD" clId="Web-{C003A321-0A41-4596-9179-31867B964A73}" dt="2023-04-25T02:41:39.471" v="123"/>
          <ac:spMkLst>
            <pc:docMk/>
            <pc:sldMk cId="547175838" sldId="265"/>
            <ac:spMk id="47" creationId="{E4A1FD7E-EAEC-40B9-B75B-432F9DA75BA8}"/>
          </ac:spMkLst>
        </pc:spChg>
        <pc:spChg chg="add del">
          <ac:chgData name="Gharpure, Mukul D" userId="S::mgharpur@iu.edu::733d5206-4163-46b2-95c7-2f6e344c04ca" providerId="AD" clId="Web-{C003A321-0A41-4596-9179-31867B964A73}" dt="2023-04-25T02:41:39.471" v="123"/>
          <ac:spMkLst>
            <pc:docMk/>
            <pc:sldMk cId="547175838" sldId="265"/>
            <ac:spMk id="48" creationId="{AC88629E-396B-4C99-B284-F30AABDF2E1D}"/>
          </ac:spMkLst>
        </pc:spChg>
        <pc:spChg chg="add">
          <ac:chgData name="Gharpure, Mukul D" userId="S::mgharpur@iu.edu::733d5206-4163-46b2-95c7-2f6e344c04ca" providerId="AD" clId="Web-{C003A321-0A41-4596-9179-31867B964A73}" dt="2023-04-25T02:41:39.487" v="124"/>
          <ac:spMkLst>
            <pc:docMk/>
            <pc:sldMk cId="547175838" sldId="265"/>
            <ac:spMk id="50" creationId="{DCCCDCCF-DDE7-4FF9-BA8E-DFD3AC93A6C7}"/>
          </ac:spMkLst>
        </pc:spChg>
        <pc:spChg chg="add">
          <ac:chgData name="Gharpure, Mukul D" userId="S::mgharpur@iu.edu::733d5206-4163-46b2-95c7-2f6e344c04ca" providerId="AD" clId="Web-{C003A321-0A41-4596-9179-31867B964A73}" dt="2023-04-25T02:41:39.487" v="124"/>
          <ac:spMkLst>
            <pc:docMk/>
            <pc:sldMk cId="547175838" sldId="265"/>
            <ac:spMk id="51" creationId="{C2352FE0-ACFA-479E-A574-CED1C035D3F5}"/>
          </ac:spMkLst>
        </pc:spChg>
        <pc:spChg chg="add">
          <ac:chgData name="Gharpure, Mukul D" userId="S::mgharpur@iu.edu::733d5206-4163-46b2-95c7-2f6e344c04ca" providerId="AD" clId="Web-{C003A321-0A41-4596-9179-31867B964A73}" dt="2023-04-25T02:41:39.487" v="124"/>
          <ac:spMkLst>
            <pc:docMk/>
            <pc:sldMk cId="547175838" sldId="265"/>
            <ac:spMk id="52" creationId="{401F5979-1992-492E-ABBD-62EBC1016CB4}"/>
          </ac:spMkLst>
        </pc:spChg>
        <pc:spChg chg="add">
          <ac:chgData name="Gharpure, Mukul D" userId="S::mgharpur@iu.edu::733d5206-4163-46b2-95c7-2f6e344c04ca" providerId="AD" clId="Web-{C003A321-0A41-4596-9179-31867B964A73}" dt="2023-04-25T02:41:39.487" v="124"/>
          <ac:spMkLst>
            <pc:docMk/>
            <pc:sldMk cId="547175838" sldId="265"/>
            <ac:spMk id="53" creationId="{377CB93F-A0E2-4BBE-B2FC-E93932C7ECEE}"/>
          </ac:spMkLst>
        </pc:spChg>
        <pc:graphicFrameChg chg="add del">
          <ac:chgData name="Gharpure, Mukul D" userId="S::mgharpur@iu.edu::733d5206-4163-46b2-95c7-2f6e344c04ca" providerId="AD" clId="Web-{C003A321-0A41-4596-9179-31867B964A73}" dt="2023-04-25T02:25:41.019" v="60"/>
          <ac:graphicFrameMkLst>
            <pc:docMk/>
            <pc:sldMk cId="547175838" sldId="265"/>
            <ac:graphicFrameMk id="16" creationId="{BB9C6207-B3B8-54AB-87CD-D9423A94C0C8}"/>
          </ac:graphicFrameMkLst>
        </pc:graphicFrameChg>
        <pc:picChg chg="add del">
          <ac:chgData name="Gharpure, Mukul D" userId="S::mgharpur@iu.edu::733d5206-4163-46b2-95c7-2f6e344c04ca" providerId="AD" clId="Web-{C003A321-0A41-4596-9179-31867B964A73}" dt="2023-04-25T02:25:29.877" v="56"/>
          <ac:picMkLst>
            <pc:docMk/>
            <pc:sldMk cId="547175838" sldId="265"/>
            <ac:picMk id="5" creationId="{BA5B4BC8-F871-2104-F3AC-93FC9D0F8D8A}"/>
          </ac:picMkLst>
        </pc:picChg>
        <pc:picChg chg="add mod ord">
          <ac:chgData name="Gharpure, Mukul D" userId="S::mgharpur@iu.edu::733d5206-4163-46b2-95c7-2f6e344c04ca" providerId="AD" clId="Web-{C003A321-0A41-4596-9179-31867B964A73}" dt="2023-04-25T02:41:39.487" v="124"/>
          <ac:picMkLst>
            <pc:docMk/>
            <pc:sldMk cId="547175838" sldId="265"/>
            <ac:picMk id="25" creationId="{2612D3A6-96AD-D5E7-ADAC-8601293532FD}"/>
          </ac:picMkLst>
        </pc:picChg>
        <pc:cxnChg chg="add del">
          <ac:chgData name="Gharpure, Mukul D" userId="S::mgharpur@iu.edu::733d5206-4163-46b2-95c7-2f6e344c04ca" providerId="AD" clId="Web-{C003A321-0A41-4596-9179-31867B964A73}" dt="2023-04-25T02:25:35.424" v="58"/>
          <ac:cxnSpMkLst>
            <pc:docMk/>
            <pc:sldMk cId="547175838" sldId="265"/>
            <ac:cxnSpMk id="12" creationId="{8D89589C-2C90-4407-A995-05EC3DD7AB14}"/>
          </ac:cxnSpMkLst>
        </pc:cxnChg>
      </pc:sldChg>
      <pc:sldChg chg="addSp delSp modSp mod setBg modClrScheme chgLayout">
        <pc:chgData name="Gharpure, Mukul D" userId="S::mgharpur@iu.edu::733d5206-4163-46b2-95c7-2f6e344c04ca" providerId="AD" clId="Web-{C003A321-0A41-4596-9179-31867B964A73}" dt="2023-04-25T02:46:49.200" v="154" actId="20577"/>
        <pc:sldMkLst>
          <pc:docMk/>
          <pc:sldMk cId="1860097069" sldId="266"/>
        </pc:sldMkLst>
        <pc:spChg chg="mod ord">
          <ac:chgData name="Gharpure, Mukul D" userId="S::mgharpur@iu.edu::733d5206-4163-46b2-95c7-2f6e344c04ca" providerId="AD" clId="Web-{C003A321-0A41-4596-9179-31867B964A73}" dt="2023-04-25T02:42:12.254" v="130"/>
          <ac:spMkLst>
            <pc:docMk/>
            <pc:sldMk cId="1860097069" sldId="266"/>
            <ac:spMk id="2" creationId="{D09782F9-BC00-D0BA-E143-F0F3180DD04E}"/>
          </ac:spMkLst>
        </pc:spChg>
        <pc:spChg chg="mod ord">
          <ac:chgData name="Gharpure, Mukul D" userId="S::mgharpur@iu.edu::733d5206-4163-46b2-95c7-2f6e344c04ca" providerId="AD" clId="Web-{C003A321-0A41-4596-9179-31867B964A73}" dt="2023-04-25T02:46:49.200" v="154" actId="20577"/>
          <ac:spMkLst>
            <pc:docMk/>
            <pc:sldMk cId="1860097069" sldId="266"/>
            <ac:spMk id="3" creationId="{381A130F-1E02-7405-6CCD-036F024A3AE4}"/>
          </ac:spMkLst>
        </pc:spChg>
        <pc:spChg chg="add del">
          <ac:chgData name="Gharpure, Mukul D" userId="S::mgharpur@iu.edu::733d5206-4163-46b2-95c7-2f6e344c04ca" providerId="AD" clId="Web-{C003A321-0A41-4596-9179-31867B964A73}" dt="2023-04-25T02:42:12.254" v="129"/>
          <ac:spMkLst>
            <pc:docMk/>
            <pc:sldMk cId="1860097069" sldId="266"/>
            <ac:spMk id="8" creationId="{80516254-1D9F-4F3A-9870-3A3280BE2BFE}"/>
          </ac:spMkLst>
        </pc:spChg>
        <pc:spChg chg="add del">
          <ac:chgData name="Gharpure, Mukul D" userId="S::mgharpur@iu.edu::733d5206-4163-46b2-95c7-2f6e344c04ca" providerId="AD" clId="Web-{C003A321-0A41-4596-9179-31867B964A73}" dt="2023-04-25T02:42:12.254" v="129"/>
          <ac:spMkLst>
            <pc:docMk/>
            <pc:sldMk cId="1860097069" sldId="266"/>
            <ac:spMk id="10" creationId="{FC14672B-27A5-4CDA-ABAF-5E4CF4B41C23}"/>
          </ac:spMkLst>
        </pc:spChg>
        <pc:spChg chg="add del">
          <ac:chgData name="Gharpure, Mukul D" userId="S::mgharpur@iu.edu::733d5206-4163-46b2-95c7-2f6e344c04ca" providerId="AD" clId="Web-{C003A321-0A41-4596-9179-31867B964A73}" dt="2023-04-25T02:42:12.254" v="129"/>
          <ac:spMkLst>
            <pc:docMk/>
            <pc:sldMk cId="1860097069" sldId="266"/>
            <ac:spMk id="14" creationId="{9A206779-5C74-4555-94BC-5845C92EC3A8}"/>
          </ac:spMkLst>
        </pc:spChg>
        <pc:spChg chg="add">
          <ac:chgData name="Gharpure, Mukul D" userId="S::mgharpur@iu.edu::733d5206-4163-46b2-95c7-2f6e344c04ca" providerId="AD" clId="Web-{C003A321-0A41-4596-9179-31867B964A73}" dt="2023-04-25T02:42:12.254" v="130"/>
          <ac:spMkLst>
            <pc:docMk/>
            <pc:sldMk cId="1860097069" sldId="266"/>
            <ac:spMk id="16" creationId="{5DB23C2B-2054-4D8B-9E98-9190F8E05EAD}"/>
          </ac:spMkLst>
        </pc:spChg>
        <pc:spChg chg="add">
          <ac:chgData name="Gharpure, Mukul D" userId="S::mgharpur@iu.edu::733d5206-4163-46b2-95c7-2f6e344c04ca" providerId="AD" clId="Web-{C003A321-0A41-4596-9179-31867B964A73}" dt="2023-04-25T02:42:12.254" v="130"/>
          <ac:spMkLst>
            <pc:docMk/>
            <pc:sldMk cId="1860097069" sldId="266"/>
            <ac:spMk id="17" creationId="{8797B5BC-9873-45F9-97D6-298FB5AF08FF}"/>
          </ac:spMkLst>
        </pc:spChg>
        <pc:spChg chg="add">
          <ac:chgData name="Gharpure, Mukul D" userId="S::mgharpur@iu.edu::733d5206-4163-46b2-95c7-2f6e344c04ca" providerId="AD" clId="Web-{C003A321-0A41-4596-9179-31867B964A73}" dt="2023-04-25T02:42:12.254" v="130"/>
          <ac:spMkLst>
            <pc:docMk/>
            <pc:sldMk cId="1860097069" sldId="266"/>
            <ac:spMk id="18" creationId="{665C2FCD-09A4-4B4B-AA73-F330DFE91799}"/>
          </ac:spMkLst>
        </pc:spChg>
        <pc:cxnChg chg="add del">
          <ac:chgData name="Gharpure, Mukul D" userId="S::mgharpur@iu.edu::733d5206-4163-46b2-95c7-2f6e344c04ca" providerId="AD" clId="Web-{C003A321-0A41-4596-9179-31867B964A73}" dt="2023-04-25T02:42:12.254" v="129"/>
          <ac:cxnSpMkLst>
            <pc:docMk/>
            <pc:sldMk cId="1860097069" sldId="266"/>
            <ac:cxnSpMk id="12" creationId="{8D89589C-2C90-4407-A995-05EC3DD7AB14}"/>
          </ac:cxnSpMkLst>
        </pc:cxnChg>
      </pc:sldChg>
      <pc:sldChg chg="addSp delSp modSp del mod setBg modClrScheme chgLayout">
        <pc:chgData name="Gharpure, Mukul D" userId="S::mgharpur@iu.edu::733d5206-4163-46b2-95c7-2f6e344c04ca" providerId="AD" clId="Web-{C003A321-0A41-4596-9179-31867B964A73}" dt="2023-04-25T02:47:47.421" v="164"/>
        <pc:sldMkLst>
          <pc:docMk/>
          <pc:sldMk cId="77116377" sldId="267"/>
        </pc:sldMkLst>
        <pc:spChg chg="del mod ord">
          <ac:chgData name="Gharpure, Mukul D" userId="S::mgharpur@iu.edu::733d5206-4163-46b2-95c7-2f6e344c04ca" providerId="AD" clId="Web-{C003A321-0A41-4596-9179-31867B964A73}" dt="2023-04-25T02:47:17.514" v="157"/>
          <ac:spMkLst>
            <pc:docMk/>
            <pc:sldMk cId="77116377" sldId="267"/>
            <ac:spMk id="2" creationId="{D09782F9-BC00-D0BA-E143-F0F3180DD04E}"/>
          </ac:spMkLst>
        </pc:spChg>
        <pc:spChg chg="add del mod ord">
          <ac:chgData name="Gharpure, Mukul D" userId="S::mgharpur@iu.edu::733d5206-4163-46b2-95c7-2f6e344c04ca" providerId="AD" clId="Web-{C003A321-0A41-4596-9179-31867B964A73}" dt="2023-04-25T02:47:34.561" v="162"/>
          <ac:spMkLst>
            <pc:docMk/>
            <pc:sldMk cId="77116377" sldId="267"/>
            <ac:spMk id="3" creationId="{381A130F-1E02-7405-6CCD-036F024A3AE4}"/>
          </ac:spMkLst>
        </pc:spChg>
        <pc:spChg chg="add mod">
          <ac:chgData name="Gharpure, Mukul D" userId="S::mgharpur@iu.edu::733d5206-4163-46b2-95c7-2f6e344c04ca" providerId="AD" clId="Web-{C003A321-0A41-4596-9179-31867B964A73}" dt="2023-04-25T02:47:34.561" v="162"/>
          <ac:spMkLst>
            <pc:docMk/>
            <pc:sldMk cId="77116377" sldId="267"/>
            <ac:spMk id="5" creationId="{BD43446B-0BB7-92DD-9D9C-1AD89C64A031}"/>
          </ac:spMkLst>
        </pc:spChg>
        <pc:spChg chg="add del">
          <ac:chgData name="Gharpure, Mukul D" userId="S::mgharpur@iu.edu::733d5206-4163-46b2-95c7-2f6e344c04ca" providerId="AD" clId="Web-{C003A321-0A41-4596-9179-31867B964A73}" dt="2023-04-25T02:47:29.639" v="159"/>
          <ac:spMkLst>
            <pc:docMk/>
            <pc:sldMk cId="77116377" sldId="267"/>
            <ac:spMk id="10" creationId="{C162DF2A-64D1-4AA9-BA42-8A4063EADE09}"/>
          </ac:spMkLst>
        </pc:spChg>
        <pc:spChg chg="add del">
          <ac:chgData name="Gharpure, Mukul D" userId="S::mgharpur@iu.edu::733d5206-4163-46b2-95c7-2f6e344c04ca" providerId="AD" clId="Web-{C003A321-0A41-4596-9179-31867B964A73}" dt="2023-04-25T02:47:29.639" v="159"/>
          <ac:spMkLst>
            <pc:docMk/>
            <pc:sldMk cId="77116377" sldId="267"/>
            <ac:spMk id="12" creationId="{5D7C1373-63AF-4A75-909E-990E05356670}"/>
          </ac:spMkLst>
        </pc:spChg>
        <pc:spChg chg="add del">
          <ac:chgData name="Gharpure, Mukul D" userId="S::mgharpur@iu.edu::733d5206-4163-46b2-95c7-2f6e344c04ca" providerId="AD" clId="Web-{C003A321-0A41-4596-9179-31867B964A73}" dt="2023-04-25T02:47:29.639" v="159"/>
          <ac:spMkLst>
            <pc:docMk/>
            <pc:sldMk cId="77116377" sldId="267"/>
            <ac:spMk id="14" creationId="{2F4AD318-2FB6-4C6E-931E-58E404FA18CD}"/>
          </ac:spMkLst>
        </pc:spChg>
        <pc:spChg chg="add del">
          <ac:chgData name="Gharpure, Mukul D" userId="S::mgharpur@iu.edu::733d5206-4163-46b2-95c7-2f6e344c04ca" providerId="AD" clId="Web-{C003A321-0A41-4596-9179-31867B964A73}" dt="2023-04-25T02:47:29.639" v="159"/>
          <ac:spMkLst>
            <pc:docMk/>
            <pc:sldMk cId="77116377" sldId="267"/>
            <ac:spMk id="16" creationId="{1A118E35-1CBF-4863-8497-F4DF1A166D2D}"/>
          </ac:spMkLst>
        </pc:spChg>
        <pc:spChg chg="add del">
          <ac:chgData name="Gharpure, Mukul D" userId="S::mgharpur@iu.edu::733d5206-4163-46b2-95c7-2f6e344c04ca" providerId="AD" clId="Web-{C003A321-0A41-4596-9179-31867B964A73}" dt="2023-04-25T02:47:29.639" v="159"/>
          <ac:spMkLst>
            <pc:docMk/>
            <pc:sldMk cId="77116377" sldId="267"/>
            <ac:spMk id="18" creationId="{6E187274-5DC2-4BE0-AF99-925D6D973550}"/>
          </ac:spMkLst>
        </pc:spChg>
        <pc:spChg chg="add del">
          <ac:chgData name="Gharpure, Mukul D" userId="S::mgharpur@iu.edu::733d5206-4163-46b2-95c7-2f6e344c04ca" providerId="AD" clId="Web-{C003A321-0A41-4596-9179-31867B964A73}" dt="2023-04-25T02:47:34.561" v="161"/>
          <ac:spMkLst>
            <pc:docMk/>
            <pc:sldMk cId="77116377" sldId="267"/>
            <ac:spMk id="20" creationId="{80516254-1D9F-4F3A-9870-3A3280BE2BFE}"/>
          </ac:spMkLst>
        </pc:spChg>
        <pc:spChg chg="add del">
          <ac:chgData name="Gharpure, Mukul D" userId="S::mgharpur@iu.edu::733d5206-4163-46b2-95c7-2f6e344c04ca" providerId="AD" clId="Web-{C003A321-0A41-4596-9179-31867B964A73}" dt="2023-04-25T02:47:34.561" v="161"/>
          <ac:spMkLst>
            <pc:docMk/>
            <pc:sldMk cId="77116377" sldId="267"/>
            <ac:spMk id="21" creationId="{FC14672B-27A5-4CDA-ABAF-5E4CF4B41C23}"/>
          </ac:spMkLst>
        </pc:spChg>
        <pc:spChg chg="add del">
          <ac:chgData name="Gharpure, Mukul D" userId="S::mgharpur@iu.edu::733d5206-4163-46b2-95c7-2f6e344c04ca" providerId="AD" clId="Web-{C003A321-0A41-4596-9179-31867B964A73}" dt="2023-04-25T02:47:34.561" v="161"/>
          <ac:spMkLst>
            <pc:docMk/>
            <pc:sldMk cId="77116377" sldId="267"/>
            <ac:spMk id="23" creationId="{381A130F-1E02-7405-6CCD-036F024A3AE4}"/>
          </ac:spMkLst>
        </pc:spChg>
        <pc:spChg chg="add del">
          <ac:chgData name="Gharpure, Mukul D" userId="S::mgharpur@iu.edu::733d5206-4163-46b2-95c7-2f6e344c04ca" providerId="AD" clId="Web-{C003A321-0A41-4596-9179-31867B964A73}" dt="2023-04-25T02:47:34.561" v="161"/>
          <ac:spMkLst>
            <pc:docMk/>
            <pc:sldMk cId="77116377" sldId="267"/>
            <ac:spMk id="24" creationId="{9A206779-5C74-4555-94BC-5845C92EC3A8}"/>
          </ac:spMkLst>
        </pc:spChg>
        <pc:spChg chg="add">
          <ac:chgData name="Gharpure, Mukul D" userId="S::mgharpur@iu.edu::733d5206-4163-46b2-95c7-2f6e344c04ca" providerId="AD" clId="Web-{C003A321-0A41-4596-9179-31867B964A73}" dt="2023-04-25T02:47:34.561" v="162"/>
          <ac:spMkLst>
            <pc:docMk/>
            <pc:sldMk cId="77116377" sldId="267"/>
            <ac:spMk id="26" creationId="{29DC5A77-10C9-4ECF-B7EB-8D917F36A9EE}"/>
          </ac:spMkLst>
        </pc:spChg>
        <pc:spChg chg="add">
          <ac:chgData name="Gharpure, Mukul D" userId="S::mgharpur@iu.edu::733d5206-4163-46b2-95c7-2f6e344c04ca" providerId="AD" clId="Web-{C003A321-0A41-4596-9179-31867B964A73}" dt="2023-04-25T02:47:34.561" v="162"/>
          <ac:spMkLst>
            <pc:docMk/>
            <pc:sldMk cId="77116377" sldId="267"/>
            <ac:spMk id="27" creationId="{2FFE28B5-FB16-49A9-B851-3C35FAC0CACB}"/>
          </ac:spMkLst>
        </pc:spChg>
        <pc:spChg chg="add">
          <ac:chgData name="Gharpure, Mukul D" userId="S::mgharpur@iu.edu::733d5206-4163-46b2-95c7-2f6e344c04ca" providerId="AD" clId="Web-{C003A321-0A41-4596-9179-31867B964A73}" dt="2023-04-25T02:47:34.561" v="162"/>
          <ac:spMkLst>
            <pc:docMk/>
            <pc:sldMk cId="77116377" sldId="267"/>
            <ac:spMk id="28" creationId="{01014442-855A-4E0F-8D09-C314661A48B9}"/>
          </ac:spMkLst>
        </pc:spChg>
        <pc:spChg chg="add">
          <ac:chgData name="Gharpure, Mukul D" userId="S::mgharpur@iu.edu::733d5206-4163-46b2-95c7-2f6e344c04ca" providerId="AD" clId="Web-{C003A321-0A41-4596-9179-31867B964A73}" dt="2023-04-25T02:47:34.561" v="162"/>
          <ac:spMkLst>
            <pc:docMk/>
            <pc:sldMk cId="77116377" sldId="267"/>
            <ac:spMk id="29" creationId="{9B1ABF09-86CF-414E-88A5-2B84CC7232A9}"/>
          </ac:spMkLst>
        </pc:spChg>
        <pc:spChg chg="add">
          <ac:chgData name="Gharpure, Mukul D" userId="S::mgharpur@iu.edu::733d5206-4163-46b2-95c7-2f6e344c04ca" providerId="AD" clId="Web-{C003A321-0A41-4596-9179-31867B964A73}" dt="2023-04-25T02:47:34.561" v="162"/>
          <ac:spMkLst>
            <pc:docMk/>
            <pc:sldMk cId="77116377" sldId="267"/>
            <ac:spMk id="30" creationId="{3FE91770-CDBB-4D24-94E5-AD484F36CE87}"/>
          </ac:spMkLst>
        </pc:spChg>
        <pc:spChg chg="add">
          <ac:chgData name="Gharpure, Mukul D" userId="S::mgharpur@iu.edu::733d5206-4163-46b2-95c7-2f6e344c04ca" providerId="AD" clId="Web-{C003A321-0A41-4596-9179-31867B964A73}" dt="2023-04-25T02:47:34.561" v="162"/>
          <ac:spMkLst>
            <pc:docMk/>
            <pc:sldMk cId="77116377" sldId="267"/>
            <ac:spMk id="31" creationId="{381A130F-1E02-7405-6CCD-036F024A3AE4}"/>
          </ac:spMkLst>
        </pc:spChg>
        <pc:cxnChg chg="add del">
          <ac:chgData name="Gharpure, Mukul D" userId="S::mgharpur@iu.edu::733d5206-4163-46b2-95c7-2f6e344c04ca" providerId="AD" clId="Web-{C003A321-0A41-4596-9179-31867B964A73}" dt="2023-04-25T02:47:34.561" v="161"/>
          <ac:cxnSpMkLst>
            <pc:docMk/>
            <pc:sldMk cId="77116377" sldId="267"/>
            <ac:cxnSpMk id="22" creationId="{8D89589C-2C90-4407-A995-05EC3DD7AB14}"/>
          </ac:cxnSpMkLst>
        </pc:cxnChg>
      </pc:sldChg>
      <pc:sldChg chg="addSp modSp new">
        <pc:chgData name="Gharpure, Mukul D" userId="S::mgharpur@iu.edu::733d5206-4163-46b2-95c7-2f6e344c04ca" providerId="AD" clId="Web-{C003A321-0A41-4596-9179-31867B964A73}" dt="2023-04-25T03:43:55.491" v="170" actId="20577"/>
        <pc:sldMkLst>
          <pc:docMk/>
          <pc:sldMk cId="3162781608" sldId="268"/>
        </pc:sldMkLst>
        <pc:spChg chg="add mod">
          <ac:chgData name="Gharpure, Mukul D" userId="S::mgharpur@iu.edu::733d5206-4163-46b2-95c7-2f6e344c04ca" providerId="AD" clId="Web-{C003A321-0A41-4596-9179-31867B964A73}" dt="2023-04-25T03:43:55.491" v="170" actId="20577"/>
          <ac:spMkLst>
            <pc:docMk/>
            <pc:sldMk cId="3162781608" sldId="268"/>
            <ac:spMk id="2" creationId="{758D8DB5-0204-8441-93C0-00F3A1FB34ED}"/>
          </ac:spMkLst>
        </pc:spChg>
      </pc:sldChg>
      <pc:sldMasterChg chg="del delSldLayout">
        <pc:chgData name="Gharpure, Mukul D" userId="S::mgharpur@iu.edu::733d5206-4163-46b2-95c7-2f6e344c04ca" providerId="AD" clId="Web-{C003A321-0A41-4596-9179-31867B964A73}" dt="2023-04-25T02:21:24.229" v="15"/>
        <pc:sldMasterMkLst>
          <pc:docMk/>
          <pc:sldMasterMk cId="757718171" sldId="2147483648"/>
        </pc:sldMasterMkLst>
        <pc:sldLayoutChg chg="del">
          <pc:chgData name="Gharpure, Mukul D" userId="S::mgharpur@iu.edu::733d5206-4163-46b2-95c7-2f6e344c04ca" providerId="AD" clId="Web-{C003A321-0A41-4596-9179-31867B964A73}" dt="2023-04-25T02:21:24.229" v="15"/>
          <pc:sldLayoutMkLst>
            <pc:docMk/>
            <pc:sldMasterMk cId="757718171" sldId="2147483648"/>
            <pc:sldLayoutMk cId="4185215581" sldId="2147483649"/>
          </pc:sldLayoutMkLst>
        </pc:sldLayoutChg>
        <pc:sldLayoutChg chg="del">
          <pc:chgData name="Gharpure, Mukul D" userId="S::mgharpur@iu.edu::733d5206-4163-46b2-95c7-2f6e344c04ca" providerId="AD" clId="Web-{C003A321-0A41-4596-9179-31867B964A73}" dt="2023-04-25T02:21:24.229" v="15"/>
          <pc:sldLayoutMkLst>
            <pc:docMk/>
            <pc:sldMasterMk cId="757718171" sldId="2147483648"/>
            <pc:sldLayoutMk cId="126078516" sldId="2147483650"/>
          </pc:sldLayoutMkLst>
        </pc:sldLayoutChg>
        <pc:sldLayoutChg chg="del">
          <pc:chgData name="Gharpure, Mukul D" userId="S::mgharpur@iu.edu::733d5206-4163-46b2-95c7-2f6e344c04ca" providerId="AD" clId="Web-{C003A321-0A41-4596-9179-31867B964A73}" dt="2023-04-25T02:21:24.229" v="15"/>
          <pc:sldLayoutMkLst>
            <pc:docMk/>
            <pc:sldMasterMk cId="757718171" sldId="2147483648"/>
            <pc:sldLayoutMk cId="756541701" sldId="2147483651"/>
          </pc:sldLayoutMkLst>
        </pc:sldLayoutChg>
        <pc:sldLayoutChg chg="del">
          <pc:chgData name="Gharpure, Mukul D" userId="S::mgharpur@iu.edu::733d5206-4163-46b2-95c7-2f6e344c04ca" providerId="AD" clId="Web-{C003A321-0A41-4596-9179-31867B964A73}" dt="2023-04-25T02:21:24.229" v="15"/>
          <pc:sldLayoutMkLst>
            <pc:docMk/>
            <pc:sldMasterMk cId="757718171" sldId="2147483648"/>
            <pc:sldLayoutMk cId="3113483979" sldId="2147483652"/>
          </pc:sldLayoutMkLst>
        </pc:sldLayoutChg>
        <pc:sldLayoutChg chg="del">
          <pc:chgData name="Gharpure, Mukul D" userId="S::mgharpur@iu.edu::733d5206-4163-46b2-95c7-2f6e344c04ca" providerId="AD" clId="Web-{C003A321-0A41-4596-9179-31867B964A73}" dt="2023-04-25T02:21:24.229" v="15"/>
          <pc:sldLayoutMkLst>
            <pc:docMk/>
            <pc:sldMasterMk cId="757718171" sldId="2147483648"/>
            <pc:sldLayoutMk cId="4109220778" sldId="2147483653"/>
          </pc:sldLayoutMkLst>
        </pc:sldLayoutChg>
        <pc:sldLayoutChg chg="del">
          <pc:chgData name="Gharpure, Mukul D" userId="S::mgharpur@iu.edu::733d5206-4163-46b2-95c7-2f6e344c04ca" providerId="AD" clId="Web-{C003A321-0A41-4596-9179-31867B964A73}" dt="2023-04-25T02:21:24.229" v="15"/>
          <pc:sldLayoutMkLst>
            <pc:docMk/>
            <pc:sldMasterMk cId="757718171" sldId="2147483648"/>
            <pc:sldLayoutMk cId="1572218592" sldId="2147483654"/>
          </pc:sldLayoutMkLst>
        </pc:sldLayoutChg>
        <pc:sldLayoutChg chg="del">
          <pc:chgData name="Gharpure, Mukul D" userId="S::mgharpur@iu.edu::733d5206-4163-46b2-95c7-2f6e344c04ca" providerId="AD" clId="Web-{C003A321-0A41-4596-9179-31867B964A73}" dt="2023-04-25T02:21:24.229" v="15"/>
          <pc:sldLayoutMkLst>
            <pc:docMk/>
            <pc:sldMasterMk cId="757718171" sldId="2147483648"/>
            <pc:sldLayoutMk cId="4066970354" sldId="2147483655"/>
          </pc:sldLayoutMkLst>
        </pc:sldLayoutChg>
        <pc:sldLayoutChg chg="del">
          <pc:chgData name="Gharpure, Mukul D" userId="S::mgharpur@iu.edu::733d5206-4163-46b2-95c7-2f6e344c04ca" providerId="AD" clId="Web-{C003A321-0A41-4596-9179-31867B964A73}" dt="2023-04-25T02:21:24.229" v="15"/>
          <pc:sldLayoutMkLst>
            <pc:docMk/>
            <pc:sldMasterMk cId="757718171" sldId="2147483648"/>
            <pc:sldLayoutMk cId="631678236" sldId="2147483656"/>
          </pc:sldLayoutMkLst>
        </pc:sldLayoutChg>
        <pc:sldLayoutChg chg="del">
          <pc:chgData name="Gharpure, Mukul D" userId="S::mgharpur@iu.edu::733d5206-4163-46b2-95c7-2f6e344c04ca" providerId="AD" clId="Web-{C003A321-0A41-4596-9179-31867B964A73}" dt="2023-04-25T02:21:24.229" v="15"/>
          <pc:sldLayoutMkLst>
            <pc:docMk/>
            <pc:sldMasterMk cId="757718171" sldId="2147483648"/>
            <pc:sldLayoutMk cId="2333737085" sldId="2147483657"/>
          </pc:sldLayoutMkLst>
        </pc:sldLayoutChg>
        <pc:sldLayoutChg chg="del">
          <pc:chgData name="Gharpure, Mukul D" userId="S::mgharpur@iu.edu::733d5206-4163-46b2-95c7-2f6e344c04ca" providerId="AD" clId="Web-{C003A321-0A41-4596-9179-31867B964A73}" dt="2023-04-25T02:21:24.229" v="15"/>
          <pc:sldLayoutMkLst>
            <pc:docMk/>
            <pc:sldMasterMk cId="757718171" sldId="2147483648"/>
            <pc:sldLayoutMk cId="553944716" sldId="2147483658"/>
          </pc:sldLayoutMkLst>
        </pc:sldLayoutChg>
        <pc:sldLayoutChg chg="del">
          <pc:chgData name="Gharpure, Mukul D" userId="S::mgharpur@iu.edu::733d5206-4163-46b2-95c7-2f6e344c04ca" providerId="AD" clId="Web-{C003A321-0A41-4596-9179-31867B964A73}" dt="2023-04-25T02:21:24.229" v="15"/>
          <pc:sldLayoutMkLst>
            <pc:docMk/>
            <pc:sldMasterMk cId="757718171" sldId="2147483648"/>
            <pc:sldLayoutMk cId="3726541489" sldId="2147483659"/>
          </pc:sldLayoutMkLst>
        </pc:sldLayoutChg>
      </pc:sldMasterChg>
      <pc:sldMasterChg chg="add del addSldLayout delSldLayout modSldLayout">
        <pc:chgData name="Gharpure, Mukul D" userId="S::mgharpur@iu.edu::733d5206-4163-46b2-95c7-2f6e344c04ca" providerId="AD" clId="Web-{C003A321-0A41-4596-9179-31867B964A73}" dt="2023-04-25T02:21:49.980" v="17"/>
        <pc:sldMasterMkLst>
          <pc:docMk/>
          <pc:sldMasterMk cId="3630824524" sldId="2147483660"/>
        </pc:sldMasterMkLst>
        <pc:sldLayoutChg chg="add del mod replId">
          <pc:chgData name="Gharpure, Mukul D" userId="S::mgharpur@iu.edu::733d5206-4163-46b2-95c7-2f6e344c04ca" providerId="AD" clId="Web-{C003A321-0A41-4596-9179-31867B964A73}" dt="2023-04-25T02:21:49.980" v="17"/>
          <pc:sldLayoutMkLst>
            <pc:docMk/>
            <pc:sldMasterMk cId="3630824524" sldId="2147483660"/>
            <pc:sldLayoutMk cId="252259307" sldId="2147483661"/>
          </pc:sldLayoutMkLst>
        </pc:sldLayoutChg>
        <pc:sldLayoutChg chg="add del mod replId">
          <pc:chgData name="Gharpure, Mukul D" userId="S::mgharpur@iu.edu::733d5206-4163-46b2-95c7-2f6e344c04ca" providerId="AD" clId="Web-{C003A321-0A41-4596-9179-31867B964A73}" dt="2023-04-25T02:21:49.980" v="17"/>
          <pc:sldLayoutMkLst>
            <pc:docMk/>
            <pc:sldMasterMk cId="3630824524" sldId="2147483660"/>
            <pc:sldLayoutMk cId="169541580" sldId="2147483662"/>
          </pc:sldLayoutMkLst>
        </pc:sldLayoutChg>
        <pc:sldLayoutChg chg="add del mod replId">
          <pc:chgData name="Gharpure, Mukul D" userId="S::mgharpur@iu.edu::733d5206-4163-46b2-95c7-2f6e344c04ca" providerId="AD" clId="Web-{C003A321-0A41-4596-9179-31867B964A73}" dt="2023-04-25T02:21:49.980" v="17"/>
          <pc:sldLayoutMkLst>
            <pc:docMk/>
            <pc:sldMasterMk cId="3630824524" sldId="2147483660"/>
            <pc:sldLayoutMk cId="3190895011" sldId="2147483663"/>
          </pc:sldLayoutMkLst>
        </pc:sldLayoutChg>
        <pc:sldLayoutChg chg="add del mod replId">
          <pc:chgData name="Gharpure, Mukul D" userId="S::mgharpur@iu.edu::733d5206-4163-46b2-95c7-2f6e344c04ca" providerId="AD" clId="Web-{C003A321-0A41-4596-9179-31867B964A73}" dt="2023-04-25T02:21:49.980" v="17"/>
          <pc:sldLayoutMkLst>
            <pc:docMk/>
            <pc:sldMasterMk cId="3630824524" sldId="2147483660"/>
            <pc:sldLayoutMk cId="2408136817" sldId="2147483664"/>
          </pc:sldLayoutMkLst>
        </pc:sldLayoutChg>
        <pc:sldLayoutChg chg="add del mod replId">
          <pc:chgData name="Gharpure, Mukul D" userId="S::mgharpur@iu.edu::733d5206-4163-46b2-95c7-2f6e344c04ca" providerId="AD" clId="Web-{C003A321-0A41-4596-9179-31867B964A73}" dt="2023-04-25T02:21:49.980" v="17"/>
          <pc:sldLayoutMkLst>
            <pc:docMk/>
            <pc:sldMasterMk cId="3630824524" sldId="2147483660"/>
            <pc:sldLayoutMk cId="511941938" sldId="2147483665"/>
          </pc:sldLayoutMkLst>
        </pc:sldLayoutChg>
        <pc:sldLayoutChg chg="add del mod replId">
          <pc:chgData name="Gharpure, Mukul D" userId="S::mgharpur@iu.edu::733d5206-4163-46b2-95c7-2f6e344c04ca" providerId="AD" clId="Web-{C003A321-0A41-4596-9179-31867B964A73}" dt="2023-04-25T02:21:49.980" v="17"/>
          <pc:sldLayoutMkLst>
            <pc:docMk/>
            <pc:sldMasterMk cId="3630824524" sldId="2147483660"/>
            <pc:sldLayoutMk cId="209377820" sldId="2147483666"/>
          </pc:sldLayoutMkLst>
        </pc:sldLayoutChg>
        <pc:sldLayoutChg chg="add del mod replId">
          <pc:chgData name="Gharpure, Mukul D" userId="S::mgharpur@iu.edu::733d5206-4163-46b2-95c7-2f6e344c04ca" providerId="AD" clId="Web-{C003A321-0A41-4596-9179-31867B964A73}" dt="2023-04-25T02:21:49.980" v="17"/>
          <pc:sldLayoutMkLst>
            <pc:docMk/>
            <pc:sldMasterMk cId="3630824524" sldId="2147483660"/>
            <pc:sldLayoutMk cId="681268474" sldId="2147483667"/>
          </pc:sldLayoutMkLst>
        </pc:sldLayoutChg>
        <pc:sldLayoutChg chg="add del mod replId">
          <pc:chgData name="Gharpure, Mukul D" userId="S::mgharpur@iu.edu::733d5206-4163-46b2-95c7-2f6e344c04ca" providerId="AD" clId="Web-{C003A321-0A41-4596-9179-31867B964A73}" dt="2023-04-25T02:21:49.980" v="17"/>
          <pc:sldLayoutMkLst>
            <pc:docMk/>
            <pc:sldMasterMk cId="3630824524" sldId="2147483660"/>
            <pc:sldLayoutMk cId="1490749298" sldId="2147483668"/>
          </pc:sldLayoutMkLst>
        </pc:sldLayoutChg>
        <pc:sldLayoutChg chg="add del mod replId">
          <pc:chgData name="Gharpure, Mukul D" userId="S::mgharpur@iu.edu::733d5206-4163-46b2-95c7-2f6e344c04ca" providerId="AD" clId="Web-{C003A321-0A41-4596-9179-31867B964A73}" dt="2023-04-25T02:21:49.980" v="17"/>
          <pc:sldLayoutMkLst>
            <pc:docMk/>
            <pc:sldMasterMk cId="3630824524" sldId="2147483660"/>
            <pc:sldLayoutMk cId="445927595" sldId="2147483669"/>
          </pc:sldLayoutMkLst>
        </pc:sldLayoutChg>
        <pc:sldLayoutChg chg="add del mod replId">
          <pc:chgData name="Gharpure, Mukul D" userId="S::mgharpur@iu.edu::733d5206-4163-46b2-95c7-2f6e344c04ca" providerId="AD" clId="Web-{C003A321-0A41-4596-9179-31867B964A73}" dt="2023-04-25T02:21:49.980" v="17"/>
          <pc:sldLayoutMkLst>
            <pc:docMk/>
            <pc:sldMasterMk cId="3630824524" sldId="2147483660"/>
            <pc:sldLayoutMk cId="2130501208" sldId="2147483670"/>
          </pc:sldLayoutMkLst>
        </pc:sldLayoutChg>
        <pc:sldLayoutChg chg="add del mod replId">
          <pc:chgData name="Gharpure, Mukul D" userId="S::mgharpur@iu.edu::733d5206-4163-46b2-95c7-2f6e344c04ca" providerId="AD" clId="Web-{C003A321-0A41-4596-9179-31867B964A73}" dt="2023-04-25T02:21:49.980" v="17"/>
          <pc:sldLayoutMkLst>
            <pc:docMk/>
            <pc:sldMasterMk cId="3630824524" sldId="2147483660"/>
            <pc:sldLayoutMk cId="4084490486" sldId="2147483671"/>
          </pc:sldLayoutMkLst>
        </pc:sldLayoutChg>
      </pc:sldMasterChg>
      <pc:sldMasterChg chg="add del addSldLayout delSldLayout modSldLayout">
        <pc:chgData name="Gharpure, Mukul D" userId="S::mgharpur@iu.edu::733d5206-4163-46b2-95c7-2f6e344c04ca" providerId="AD" clId="Web-{C003A321-0A41-4596-9179-31867B964A73}" dt="2023-04-25T02:22:01.355" v="18"/>
        <pc:sldMasterMkLst>
          <pc:docMk/>
          <pc:sldMasterMk cId="932870827" sldId="2147483672"/>
        </pc:sldMasterMkLst>
        <pc:sldLayoutChg chg="add del mod replId">
          <pc:chgData name="Gharpure, Mukul D" userId="S::mgharpur@iu.edu::733d5206-4163-46b2-95c7-2f6e344c04ca" providerId="AD" clId="Web-{C003A321-0A41-4596-9179-31867B964A73}" dt="2023-04-25T02:22:01.355" v="18"/>
          <pc:sldLayoutMkLst>
            <pc:docMk/>
            <pc:sldMasterMk cId="932870827" sldId="2147483672"/>
            <pc:sldLayoutMk cId="138710354" sldId="2147483673"/>
          </pc:sldLayoutMkLst>
        </pc:sldLayoutChg>
        <pc:sldLayoutChg chg="add del mod replId">
          <pc:chgData name="Gharpure, Mukul D" userId="S::mgharpur@iu.edu::733d5206-4163-46b2-95c7-2f6e344c04ca" providerId="AD" clId="Web-{C003A321-0A41-4596-9179-31867B964A73}" dt="2023-04-25T02:22:01.355" v="18"/>
          <pc:sldLayoutMkLst>
            <pc:docMk/>
            <pc:sldMasterMk cId="932870827" sldId="2147483672"/>
            <pc:sldLayoutMk cId="1652166323" sldId="2147483674"/>
          </pc:sldLayoutMkLst>
        </pc:sldLayoutChg>
        <pc:sldLayoutChg chg="add del mod replId">
          <pc:chgData name="Gharpure, Mukul D" userId="S::mgharpur@iu.edu::733d5206-4163-46b2-95c7-2f6e344c04ca" providerId="AD" clId="Web-{C003A321-0A41-4596-9179-31867B964A73}" dt="2023-04-25T02:22:01.355" v="18"/>
          <pc:sldLayoutMkLst>
            <pc:docMk/>
            <pc:sldMasterMk cId="932870827" sldId="2147483672"/>
            <pc:sldLayoutMk cId="1413491029" sldId="2147483675"/>
          </pc:sldLayoutMkLst>
        </pc:sldLayoutChg>
        <pc:sldLayoutChg chg="add del mod replId">
          <pc:chgData name="Gharpure, Mukul D" userId="S::mgharpur@iu.edu::733d5206-4163-46b2-95c7-2f6e344c04ca" providerId="AD" clId="Web-{C003A321-0A41-4596-9179-31867B964A73}" dt="2023-04-25T02:22:01.355" v="18"/>
          <pc:sldLayoutMkLst>
            <pc:docMk/>
            <pc:sldMasterMk cId="932870827" sldId="2147483672"/>
            <pc:sldLayoutMk cId="1823733027" sldId="2147483676"/>
          </pc:sldLayoutMkLst>
        </pc:sldLayoutChg>
        <pc:sldLayoutChg chg="add del mod replId">
          <pc:chgData name="Gharpure, Mukul D" userId="S::mgharpur@iu.edu::733d5206-4163-46b2-95c7-2f6e344c04ca" providerId="AD" clId="Web-{C003A321-0A41-4596-9179-31867B964A73}" dt="2023-04-25T02:22:01.355" v="18"/>
          <pc:sldLayoutMkLst>
            <pc:docMk/>
            <pc:sldMasterMk cId="932870827" sldId="2147483672"/>
            <pc:sldLayoutMk cId="1670694628" sldId="2147483677"/>
          </pc:sldLayoutMkLst>
        </pc:sldLayoutChg>
        <pc:sldLayoutChg chg="add del mod replId">
          <pc:chgData name="Gharpure, Mukul D" userId="S::mgharpur@iu.edu::733d5206-4163-46b2-95c7-2f6e344c04ca" providerId="AD" clId="Web-{C003A321-0A41-4596-9179-31867B964A73}" dt="2023-04-25T02:22:01.355" v="18"/>
          <pc:sldLayoutMkLst>
            <pc:docMk/>
            <pc:sldMasterMk cId="932870827" sldId="2147483672"/>
            <pc:sldLayoutMk cId="2407918713" sldId="2147483678"/>
          </pc:sldLayoutMkLst>
        </pc:sldLayoutChg>
        <pc:sldLayoutChg chg="add del mod replId">
          <pc:chgData name="Gharpure, Mukul D" userId="S::mgharpur@iu.edu::733d5206-4163-46b2-95c7-2f6e344c04ca" providerId="AD" clId="Web-{C003A321-0A41-4596-9179-31867B964A73}" dt="2023-04-25T02:22:01.355" v="18"/>
          <pc:sldLayoutMkLst>
            <pc:docMk/>
            <pc:sldMasterMk cId="932870827" sldId="2147483672"/>
            <pc:sldLayoutMk cId="2297877038" sldId="2147483679"/>
          </pc:sldLayoutMkLst>
        </pc:sldLayoutChg>
        <pc:sldLayoutChg chg="add del mod replId">
          <pc:chgData name="Gharpure, Mukul D" userId="S::mgharpur@iu.edu::733d5206-4163-46b2-95c7-2f6e344c04ca" providerId="AD" clId="Web-{C003A321-0A41-4596-9179-31867B964A73}" dt="2023-04-25T02:22:01.355" v="18"/>
          <pc:sldLayoutMkLst>
            <pc:docMk/>
            <pc:sldMasterMk cId="932870827" sldId="2147483672"/>
            <pc:sldLayoutMk cId="3630713916" sldId="2147483680"/>
          </pc:sldLayoutMkLst>
        </pc:sldLayoutChg>
        <pc:sldLayoutChg chg="add del mod replId">
          <pc:chgData name="Gharpure, Mukul D" userId="S::mgharpur@iu.edu::733d5206-4163-46b2-95c7-2f6e344c04ca" providerId="AD" clId="Web-{C003A321-0A41-4596-9179-31867B964A73}" dt="2023-04-25T02:22:01.355" v="18"/>
          <pc:sldLayoutMkLst>
            <pc:docMk/>
            <pc:sldMasterMk cId="932870827" sldId="2147483672"/>
            <pc:sldLayoutMk cId="156240506" sldId="2147483681"/>
          </pc:sldLayoutMkLst>
        </pc:sldLayoutChg>
        <pc:sldLayoutChg chg="add del mod replId">
          <pc:chgData name="Gharpure, Mukul D" userId="S::mgharpur@iu.edu::733d5206-4163-46b2-95c7-2f6e344c04ca" providerId="AD" clId="Web-{C003A321-0A41-4596-9179-31867B964A73}" dt="2023-04-25T02:22:01.355" v="18"/>
          <pc:sldLayoutMkLst>
            <pc:docMk/>
            <pc:sldMasterMk cId="932870827" sldId="2147483672"/>
            <pc:sldLayoutMk cId="3857883053" sldId="2147483682"/>
          </pc:sldLayoutMkLst>
        </pc:sldLayoutChg>
        <pc:sldLayoutChg chg="add del mod replId">
          <pc:chgData name="Gharpure, Mukul D" userId="S::mgharpur@iu.edu::733d5206-4163-46b2-95c7-2f6e344c04ca" providerId="AD" clId="Web-{C003A321-0A41-4596-9179-31867B964A73}" dt="2023-04-25T02:22:01.355" v="18"/>
          <pc:sldLayoutMkLst>
            <pc:docMk/>
            <pc:sldMasterMk cId="932870827" sldId="2147483672"/>
            <pc:sldLayoutMk cId="633492995" sldId="2147483683"/>
          </pc:sldLayoutMkLst>
        </pc:sldLayoutChg>
      </pc:sldMasterChg>
      <pc:sldMasterChg chg="add del addSldLayout delSldLayout modSldLayout">
        <pc:chgData name="Gharpure, Mukul D" userId="S::mgharpur@iu.edu::733d5206-4163-46b2-95c7-2f6e344c04ca" providerId="AD" clId="Web-{C003A321-0A41-4596-9179-31867B964A73}" dt="2023-04-25T02:22:04.449" v="19"/>
        <pc:sldMasterMkLst>
          <pc:docMk/>
          <pc:sldMasterMk cId="3103998546" sldId="2147483684"/>
        </pc:sldMasterMkLst>
        <pc:sldLayoutChg chg="add del mod replId">
          <pc:chgData name="Gharpure, Mukul D" userId="S::mgharpur@iu.edu::733d5206-4163-46b2-95c7-2f6e344c04ca" providerId="AD" clId="Web-{C003A321-0A41-4596-9179-31867B964A73}" dt="2023-04-25T02:22:04.449" v="19"/>
          <pc:sldLayoutMkLst>
            <pc:docMk/>
            <pc:sldMasterMk cId="3103998546" sldId="2147483684"/>
            <pc:sldLayoutMk cId="838865830" sldId="2147483685"/>
          </pc:sldLayoutMkLst>
        </pc:sldLayoutChg>
        <pc:sldLayoutChg chg="add del mod replId">
          <pc:chgData name="Gharpure, Mukul D" userId="S::mgharpur@iu.edu::733d5206-4163-46b2-95c7-2f6e344c04ca" providerId="AD" clId="Web-{C003A321-0A41-4596-9179-31867B964A73}" dt="2023-04-25T02:22:04.449" v="19"/>
          <pc:sldLayoutMkLst>
            <pc:docMk/>
            <pc:sldMasterMk cId="3103998546" sldId="2147483684"/>
            <pc:sldLayoutMk cId="3956616761" sldId="2147483686"/>
          </pc:sldLayoutMkLst>
        </pc:sldLayoutChg>
        <pc:sldLayoutChg chg="add del mod replId">
          <pc:chgData name="Gharpure, Mukul D" userId="S::mgharpur@iu.edu::733d5206-4163-46b2-95c7-2f6e344c04ca" providerId="AD" clId="Web-{C003A321-0A41-4596-9179-31867B964A73}" dt="2023-04-25T02:22:04.449" v="19"/>
          <pc:sldLayoutMkLst>
            <pc:docMk/>
            <pc:sldMasterMk cId="3103998546" sldId="2147483684"/>
            <pc:sldLayoutMk cId="4176165210" sldId="2147483687"/>
          </pc:sldLayoutMkLst>
        </pc:sldLayoutChg>
        <pc:sldLayoutChg chg="add del mod replId">
          <pc:chgData name="Gharpure, Mukul D" userId="S::mgharpur@iu.edu::733d5206-4163-46b2-95c7-2f6e344c04ca" providerId="AD" clId="Web-{C003A321-0A41-4596-9179-31867B964A73}" dt="2023-04-25T02:22:04.449" v="19"/>
          <pc:sldLayoutMkLst>
            <pc:docMk/>
            <pc:sldMasterMk cId="3103998546" sldId="2147483684"/>
            <pc:sldLayoutMk cId="3303195678" sldId="2147483688"/>
          </pc:sldLayoutMkLst>
        </pc:sldLayoutChg>
        <pc:sldLayoutChg chg="add del mod replId">
          <pc:chgData name="Gharpure, Mukul D" userId="S::mgharpur@iu.edu::733d5206-4163-46b2-95c7-2f6e344c04ca" providerId="AD" clId="Web-{C003A321-0A41-4596-9179-31867B964A73}" dt="2023-04-25T02:22:04.449" v="19"/>
          <pc:sldLayoutMkLst>
            <pc:docMk/>
            <pc:sldMasterMk cId="3103998546" sldId="2147483684"/>
            <pc:sldLayoutMk cId="4114034985" sldId="2147483689"/>
          </pc:sldLayoutMkLst>
        </pc:sldLayoutChg>
        <pc:sldLayoutChg chg="add del mod replId">
          <pc:chgData name="Gharpure, Mukul D" userId="S::mgharpur@iu.edu::733d5206-4163-46b2-95c7-2f6e344c04ca" providerId="AD" clId="Web-{C003A321-0A41-4596-9179-31867B964A73}" dt="2023-04-25T02:22:04.449" v="19"/>
          <pc:sldLayoutMkLst>
            <pc:docMk/>
            <pc:sldMasterMk cId="3103998546" sldId="2147483684"/>
            <pc:sldLayoutMk cId="2832304322" sldId="2147483690"/>
          </pc:sldLayoutMkLst>
        </pc:sldLayoutChg>
        <pc:sldLayoutChg chg="add del mod replId">
          <pc:chgData name="Gharpure, Mukul D" userId="S::mgharpur@iu.edu::733d5206-4163-46b2-95c7-2f6e344c04ca" providerId="AD" clId="Web-{C003A321-0A41-4596-9179-31867B964A73}" dt="2023-04-25T02:22:04.449" v="19"/>
          <pc:sldLayoutMkLst>
            <pc:docMk/>
            <pc:sldMasterMk cId="3103998546" sldId="2147483684"/>
            <pc:sldLayoutMk cId="1849505947" sldId="2147483691"/>
          </pc:sldLayoutMkLst>
        </pc:sldLayoutChg>
        <pc:sldLayoutChg chg="add del mod replId">
          <pc:chgData name="Gharpure, Mukul D" userId="S::mgharpur@iu.edu::733d5206-4163-46b2-95c7-2f6e344c04ca" providerId="AD" clId="Web-{C003A321-0A41-4596-9179-31867B964A73}" dt="2023-04-25T02:22:04.449" v="19"/>
          <pc:sldLayoutMkLst>
            <pc:docMk/>
            <pc:sldMasterMk cId="3103998546" sldId="2147483684"/>
            <pc:sldLayoutMk cId="2526583342" sldId="2147483692"/>
          </pc:sldLayoutMkLst>
        </pc:sldLayoutChg>
        <pc:sldLayoutChg chg="add del mod replId">
          <pc:chgData name="Gharpure, Mukul D" userId="S::mgharpur@iu.edu::733d5206-4163-46b2-95c7-2f6e344c04ca" providerId="AD" clId="Web-{C003A321-0A41-4596-9179-31867B964A73}" dt="2023-04-25T02:22:04.449" v="19"/>
          <pc:sldLayoutMkLst>
            <pc:docMk/>
            <pc:sldMasterMk cId="3103998546" sldId="2147483684"/>
            <pc:sldLayoutMk cId="2613271124" sldId="2147483693"/>
          </pc:sldLayoutMkLst>
        </pc:sldLayoutChg>
        <pc:sldLayoutChg chg="add del mod replId">
          <pc:chgData name="Gharpure, Mukul D" userId="S::mgharpur@iu.edu::733d5206-4163-46b2-95c7-2f6e344c04ca" providerId="AD" clId="Web-{C003A321-0A41-4596-9179-31867B964A73}" dt="2023-04-25T02:22:04.449" v="19"/>
          <pc:sldLayoutMkLst>
            <pc:docMk/>
            <pc:sldMasterMk cId="3103998546" sldId="2147483684"/>
            <pc:sldLayoutMk cId="1250441548" sldId="2147483694"/>
          </pc:sldLayoutMkLst>
        </pc:sldLayoutChg>
        <pc:sldLayoutChg chg="add del mod replId">
          <pc:chgData name="Gharpure, Mukul D" userId="S::mgharpur@iu.edu::733d5206-4163-46b2-95c7-2f6e344c04ca" providerId="AD" clId="Web-{C003A321-0A41-4596-9179-31867B964A73}" dt="2023-04-25T02:22:04.449" v="19"/>
          <pc:sldLayoutMkLst>
            <pc:docMk/>
            <pc:sldMasterMk cId="3103998546" sldId="2147483684"/>
            <pc:sldLayoutMk cId="2139054953" sldId="2147483695"/>
          </pc:sldLayoutMkLst>
        </pc:sldLayoutChg>
      </pc:sldMasterChg>
      <pc:sldMasterChg chg="add addSldLayout modSldLayout">
        <pc:chgData name="Gharpure, Mukul D" userId="S::mgharpur@iu.edu::733d5206-4163-46b2-95c7-2f6e344c04ca" providerId="AD" clId="Web-{C003A321-0A41-4596-9179-31867B964A73}" dt="2023-04-25T02:22:04.449" v="19"/>
        <pc:sldMasterMkLst>
          <pc:docMk/>
          <pc:sldMasterMk cId="3926764625" sldId="2147483696"/>
        </pc:sldMasterMkLst>
        <pc:sldLayoutChg chg="add mod replId">
          <pc:chgData name="Gharpure, Mukul D" userId="S::mgharpur@iu.edu::733d5206-4163-46b2-95c7-2f6e344c04ca" providerId="AD" clId="Web-{C003A321-0A41-4596-9179-31867B964A73}" dt="2023-04-25T02:22:04.449" v="19"/>
          <pc:sldLayoutMkLst>
            <pc:docMk/>
            <pc:sldMasterMk cId="3926764625" sldId="2147483696"/>
            <pc:sldLayoutMk cId="3439979576" sldId="2147483697"/>
          </pc:sldLayoutMkLst>
        </pc:sldLayoutChg>
        <pc:sldLayoutChg chg="add mod replId">
          <pc:chgData name="Gharpure, Mukul D" userId="S::mgharpur@iu.edu::733d5206-4163-46b2-95c7-2f6e344c04ca" providerId="AD" clId="Web-{C003A321-0A41-4596-9179-31867B964A73}" dt="2023-04-25T02:22:04.449" v="19"/>
          <pc:sldLayoutMkLst>
            <pc:docMk/>
            <pc:sldMasterMk cId="3926764625" sldId="2147483696"/>
            <pc:sldLayoutMk cId="212211992" sldId="2147483698"/>
          </pc:sldLayoutMkLst>
        </pc:sldLayoutChg>
        <pc:sldLayoutChg chg="add mod replId">
          <pc:chgData name="Gharpure, Mukul D" userId="S::mgharpur@iu.edu::733d5206-4163-46b2-95c7-2f6e344c04ca" providerId="AD" clId="Web-{C003A321-0A41-4596-9179-31867B964A73}" dt="2023-04-25T02:22:04.449" v="19"/>
          <pc:sldLayoutMkLst>
            <pc:docMk/>
            <pc:sldMasterMk cId="3926764625" sldId="2147483696"/>
            <pc:sldLayoutMk cId="4260979119" sldId="2147483699"/>
          </pc:sldLayoutMkLst>
        </pc:sldLayoutChg>
        <pc:sldLayoutChg chg="add mod replId">
          <pc:chgData name="Gharpure, Mukul D" userId="S::mgharpur@iu.edu::733d5206-4163-46b2-95c7-2f6e344c04ca" providerId="AD" clId="Web-{C003A321-0A41-4596-9179-31867B964A73}" dt="2023-04-25T02:22:04.449" v="19"/>
          <pc:sldLayoutMkLst>
            <pc:docMk/>
            <pc:sldMasterMk cId="3926764625" sldId="2147483696"/>
            <pc:sldLayoutMk cId="530619970" sldId="2147483700"/>
          </pc:sldLayoutMkLst>
        </pc:sldLayoutChg>
        <pc:sldLayoutChg chg="add mod replId">
          <pc:chgData name="Gharpure, Mukul D" userId="S::mgharpur@iu.edu::733d5206-4163-46b2-95c7-2f6e344c04ca" providerId="AD" clId="Web-{C003A321-0A41-4596-9179-31867B964A73}" dt="2023-04-25T02:22:04.449" v="19"/>
          <pc:sldLayoutMkLst>
            <pc:docMk/>
            <pc:sldMasterMk cId="3926764625" sldId="2147483696"/>
            <pc:sldLayoutMk cId="2717177679" sldId="2147483701"/>
          </pc:sldLayoutMkLst>
        </pc:sldLayoutChg>
        <pc:sldLayoutChg chg="add mod replId">
          <pc:chgData name="Gharpure, Mukul D" userId="S::mgharpur@iu.edu::733d5206-4163-46b2-95c7-2f6e344c04ca" providerId="AD" clId="Web-{C003A321-0A41-4596-9179-31867B964A73}" dt="2023-04-25T02:22:04.449" v="19"/>
          <pc:sldLayoutMkLst>
            <pc:docMk/>
            <pc:sldMasterMk cId="3926764625" sldId="2147483696"/>
            <pc:sldLayoutMk cId="1622375055" sldId="2147483702"/>
          </pc:sldLayoutMkLst>
        </pc:sldLayoutChg>
        <pc:sldLayoutChg chg="add mod replId">
          <pc:chgData name="Gharpure, Mukul D" userId="S::mgharpur@iu.edu::733d5206-4163-46b2-95c7-2f6e344c04ca" providerId="AD" clId="Web-{C003A321-0A41-4596-9179-31867B964A73}" dt="2023-04-25T02:22:04.449" v="19"/>
          <pc:sldLayoutMkLst>
            <pc:docMk/>
            <pc:sldMasterMk cId="3926764625" sldId="2147483696"/>
            <pc:sldLayoutMk cId="2157165896" sldId="2147483703"/>
          </pc:sldLayoutMkLst>
        </pc:sldLayoutChg>
        <pc:sldLayoutChg chg="add mod replId">
          <pc:chgData name="Gharpure, Mukul D" userId="S::mgharpur@iu.edu::733d5206-4163-46b2-95c7-2f6e344c04ca" providerId="AD" clId="Web-{C003A321-0A41-4596-9179-31867B964A73}" dt="2023-04-25T02:22:04.449" v="19"/>
          <pc:sldLayoutMkLst>
            <pc:docMk/>
            <pc:sldMasterMk cId="3926764625" sldId="2147483696"/>
            <pc:sldLayoutMk cId="572568684" sldId="2147483704"/>
          </pc:sldLayoutMkLst>
        </pc:sldLayoutChg>
        <pc:sldLayoutChg chg="add mod replId">
          <pc:chgData name="Gharpure, Mukul D" userId="S::mgharpur@iu.edu::733d5206-4163-46b2-95c7-2f6e344c04ca" providerId="AD" clId="Web-{C003A321-0A41-4596-9179-31867B964A73}" dt="2023-04-25T02:22:04.449" v="19"/>
          <pc:sldLayoutMkLst>
            <pc:docMk/>
            <pc:sldMasterMk cId="3926764625" sldId="2147483696"/>
            <pc:sldLayoutMk cId="3349340776" sldId="2147483705"/>
          </pc:sldLayoutMkLst>
        </pc:sldLayoutChg>
        <pc:sldLayoutChg chg="add mod replId">
          <pc:chgData name="Gharpure, Mukul D" userId="S::mgharpur@iu.edu::733d5206-4163-46b2-95c7-2f6e344c04ca" providerId="AD" clId="Web-{C003A321-0A41-4596-9179-31867B964A73}" dt="2023-04-25T02:22:04.449" v="19"/>
          <pc:sldLayoutMkLst>
            <pc:docMk/>
            <pc:sldMasterMk cId="3926764625" sldId="2147483696"/>
            <pc:sldLayoutMk cId="284763516" sldId="2147483706"/>
          </pc:sldLayoutMkLst>
        </pc:sldLayoutChg>
        <pc:sldLayoutChg chg="add mod replId">
          <pc:chgData name="Gharpure, Mukul D" userId="S::mgharpur@iu.edu::733d5206-4163-46b2-95c7-2f6e344c04ca" providerId="AD" clId="Web-{C003A321-0A41-4596-9179-31867B964A73}" dt="2023-04-25T02:22:04.449" v="19"/>
          <pc:sldLayoutMkLst>
            <pc:docMk/>
            <pc:sldMasterMk cId="3926764625" sldId="2147483696"/>
            <pc:sldLayoutMk cId="2046803656" sldId="2147483707"/>
          </pc:sldLayoutMkLst>
        </pc:sldLayoutChg>
      </pc:sldMasterChg>
    </pc:docChg>
  </pc:docChgLst>
  <pc:docChgLst>
    <pc:chgData name="Gharpure, Mukul D" userId="S::mgharpur@iu.edu::733d5206-4163-46b2-95c7-2f6e344c04ca" providerId="AD" clId="Web-{959DD466-6149-4EFA-80A6-998D3AAAB6F5}"/>
    <pc:docChg chg="addSld delSld modSld">
      <pc:chgData name="Gharpure, Mukul D" userId="S::mgharpur@iu.edu::733d5206-4163-46b2-95c7-2f6e344c04ca" providerId="AD" clId="Web-{959DD466-6149-4EFA-80A6-998D3AAAB6F5}" dt="2023-04-25T18:53:42.184" v="23"/>
      <pc:docMkLst>
        <pc:docMk/>
      </pc:docMkLst>
      <pc:sldChg chg="addSp modSp">
        <pc:chgData name="Gharpure, Mukul D" userId="S::mgharpur@iu.edu::733d5206-4163-46b2-95c7-2f6e344c04ca" providerId="AD" clId="Web-{959DD466-6149-4EFA-80A6-998D3AAAB6F5}" dt="2023-04-25T18:42:45.949" v="2" actId="14100"/>
        <pc:sldMkLst>
          <pc:docMk/>
          <pc:sldMk cId="1569936192" sldId="278"/>
        </pc:sldMkLst>
        <pc:spChg chg="mod">
          <ac:chgData name="Gharpure, Mukul D" userId="S::mgharpur@iu.edu::733d5206-4163-46b2-95c7-2f6e344c04ca" providerId="AD" clId="Web-{959DD466-6149-4EFA-80A6-998D3AAAB6F5}" dt="2023-04-25T18:42:45.949" v="2" actId="14100"/>
          <ac:spMkLst>
            <pc:docMk/>
            <pc:sldMk cId="1569936192" sldId="278"/>
            <ac:spMk id="2" creationId="{673E6E4D-D898-52D7-869D-41BE57294FDA}"/>
          </ac:spMkLst>
        </pc:spChg>
        <pc:spChg chg="add">
          <ac:chgData name="Gharpure, Mukul D" userId="S::mgharpur@iu.edu::733d5206-4163-46b2-95c7-2f6e344c04ca" providerId="AD" clId="Web-{959DD466-6149-4EFA-80A6-998D3AAAB6F5}" dt="2023-04-25T18:42:35.636" v="0"/>
          <ac:spMkLst>
            <pc:docMk/>
            <pc:sldMk cId="1569936192" sldId="278"/>
            <ac:spMk id="9" creationId="{2B577FF9-3543-4875-815D-3D87BD8A2002}"/>
          </ac:spMkLst>
        </pc:spChg>
        <pc:spChg chg="add">
          <ac:chgData name="Gharpure, Mukul D" userId="S::mgharpur@iu.edu::733d5206-4163-46b2-95c7-2f6e344c04ca" providerId="AD" clId="Web-{959DD466-6149-4EFA-80A6-998D3AAAB6F5}" dt="2023-04-25T18:42:35.636" v="0"/>
          <ac:spMkLst>
            <pc:docMk/>
            <pc:sldMk cId="1569936192" sldId="278"/>
            <ac:spMk id="11" creationId="{F5569EEC-E12F-4856-B407-02B2813A4AA5}"/>
          </ac:spMkLst>
        </pc:spChg>
        <pc:spChg chg="add">
          <ac:chgData name="Gharpure, Mukul D" userId="S::mgharpur@iu.edu::733d5206-4163-46b2-95c7-2f6e344c04ca" providerId="AD" clId="Web-{959DD466-6149-4EFA-80A6-998D3AAAB6F5}" dt="2023-04-25T18:42:35.636" v="0"/>
          <ac:spMkLst>
            <pc:docMk/>
            <pc:sldMk cId="1569936192" sldId="278"/>
            <ac:spMk id="13" creationId="{CF860788-3A6A-45A3-B3F1-06F159665603}"/>
          </ac:spMkLst>
        </pc:spChg>
        <pc:spChg chg="add">
          <ac:chgData name="Gharpure, Mukul D" userId="S::mgharpur@iu.edu::733d5206-4163-46b2-95c7-2f6e344c04ca" providerId="AD" clId="Web-{959DD466-6149-4EFA-80A6-998D3AAAB6F5}" dt="2023-04-25T18:42:35.636" v="0"/>
          <ac:spMkLst>
            <pc:docMk/>
            <pc:sldMk cId="1569936192" sldId="278"/>
            <ac:spMk id="15" creationId="{DF1E3393-B852-4883-B778-ED3525112942}"/>
          </ac:spMkLst>
        </pc:spChg>
        <pc:spChg chg="add">
          <ac:chgData name="Gharpure, Mukul D" userId="S::mgharpur@iu.edu::733d5206-4163-46b2-95c7-2f6e344c04ca" providerId="AD" clId="Web-{959DD466-6149-4EFA-80A6-998D3AAAB6F5}" dt="2023-04-25T18:42:35.636" v="0"/>
          <ac:spMkLst>
            <pc:docMk/>
            <pc:sldMk cId="1569936192" sldId="278"/>
            <ac:spMk id="17" creationId="{39853D09-4205-4CC7-83EB-288E886AC9E4}"/>
          </ac:spMkLst>
        </pc:spChg>
        <pc:spChg chg="add">
          <ac:chgData name="Gharpure, Mukul D" userId="S::mgharpur@iu.edu::733d5206-4163-46b2-95c7-2f6e344c04ca" providerId="AD" clId="Web-{959DD466-6149-4EFA-80A6-998D3AAAB6F5}" dt="2023-04-25T18:42:35.636" v="0"/>
          <ac:spMkLst>
            <pc:docMk/>
            <pc:sldMk cId="1569936192" sldId="278"/>
            <ac:spMk id="19" creationId="{0D040B79-3E73-4A31-840D-D6B9C9FDFC46}"/>
          </ac:spMkLst>
        </pc:spChg>
        <pc:spChg chg="add">
          <ac:chgData name="Gharpure, Mukul D" userId="S::mgharpur@iu.edu::733d5206-4163-46b2-95c7-2f6e344c04ca" providerId="AD" clId="Web-{959DD466-6149-4EFA-80A6-998D3AAAB6F5}" dt="2023-04-25T18:42:35.636" v="0"/>
          <ac:spMkLst>
            <pc:docMk/>
            <pc:sldMk cId="1569936192" sldId="278"/>
            <ac:spMk id="21" creationId="{156C6AE5-3F8B-42AC-9EA4-1B686A11E93F}"/>
          </ac:spMkLst>
        </pc:spChg>
        <pc:picChg chg="mod ord">
          <ac:chgData name="Gharpure, Mukul D" userId="S::mgharpur@iu.edu::733d5206-4163-46b2-95c7-2f6e344c04ca" providerId="AD" clId="Web-{959DD466-6149-4EFA-80A6-998D3AAAB6F5}" dt="2023-04-25T18:42:35.636" v="0"/>
          <ac:picMkLst>
            <pc:docMk/>
            <pc:sldMk cId="1569936192" sldId="278"/>
            <ac:picMk id="4" creationId="{DCFEF4B2-851A-9314-4C76-C2E37ACCA341}"/>
          </ac:picMkLst>
        </pc:picChg>
      </pc:sldChg>
      <pc:sldChg chg="new del">
        <pc:chgData name="Gharpure, Mukul D" userId="S::mgharpur@iu.edu::733d5206-4163-46b2-95c7-2f6e344c04ca" providerId="AD" clId="Web-{959DD466-6149-4EFA-80A6-998D3AAAB6F5}" dt="2023-04-25T18:51:44.369" v="14"/>
        <pc:sldMkLst>
          <pc:docMk/>
          <pc:sldMk cId="4062266398" sldId="309"/>
        </pc:sldMkLst>
      </pc:sldChg>
      <pc:sldChg chg="addSp modSp new">
        <pc:chgData name="Gharpure, Mukul D" userId="S::mgharpur@iu.edu::733d5206-4163-46b2-95c7-2f6e344c04ca" providerId="AD" clId="Web-{959DD466-6149-4EFA-80A6-998D3AAAB6F5}" dt="2023-04-25T18:50:54.352" v="13" actId="14100"/>
        <pc:sldMkLst>
          <pc:docMk/>
          <pc:sldMk cId="2386685627" sldId="310"/>
        </pc:sldMkLst>
        <pc:spChg chg="mod">
          <ac:chgData name="Gharpure, Mukul D" userId="S::mgharpur@iu.edu::733d5206-4163-46b2-95c7-2f6e344c04ca" providerId="AD" clId="Web-{959DD466-6149-4EFA-80A6-998D3AAAB6F5}" dt="2023-04-25T18:50:39.914" v="8" actId="20577"/>
          <ac:spMkLst>
            <pc:docMk/>
            <pc:sldMk cId="2386685627" sldId="310"/>
            <ac:spMk id="2" creationId="{AFA9801C-84F5-80D5-F490-3B21E710DE67}"/>
          </ac:spMkLst>
        </pc:spChg>
        <pc:picChg chg="add mod">
          <ac:chgData name="Gharpure, Mukul D" userId="S::mgharpur@iu.edu::733d5206-4163-46b2-95c7-2f6e344c04ca" providerId="AD" clId="Web-{959DD466-6149-4EFA-80A6-998D3AAAB6F5}" dt="2023-04-25T18:50:54.352" v="13" actId="14100"/>
          <ac:picMkLst>
            <pc:docMk/>
            <pc:sldMk cId="2386685627" sldId="310"/>
            <ac:picMk id="3" creationId="{65BDF69A-CD3D-EF66-8DAD-2DB75637B5DB}"/>
          </ac:picMkLst>
        </pc:picChg>
      </pc:sldChg>
      <pc:sldChg chg="addSp delSp modSp new">
        <pc:chgData name="Gharpure, Mukul D" userId="S::mgharpur@iu.edu::733d5206-4163-46b2-95c7-2f6e344c04ca" providerId="AD" clId="Web-{959DD466-6149-4EFA-80A6-998D3AAAB6F5}" dt="2023-04-25T18:53:30.840" v="22" actId="14100"/>
        <pc:sldMkLst>
          <pc:docMk/>
          <pc:sldMk cId="528984406" sldId="311"/>
        </pc:sldMkLst>
        <pc:spChg chg="del">
          <ac:chgData name="Gharpure, Mukul D" userId="S::mgharpur@iu.edu::733d5206-4163-46b2-95c7-2f6e344c04ca" providerId="AD" clId="Web-{959DD466-6149-4EFA-80A6-998D3AAAB6F5}" dt="2023-04-25T18:51:54.853" v="17"/>
          <ac:spMkLst>
            <pc:docMk/>
            <pc:sldMk cId="528984406" sldId="311"/>
            <ac:spMk id="2" creationId="{4C3755F6-A88C-6C32-EF3E-E69CDD6AC86E}"/>
          </ac:spMkLst>
        </pc:spChg>
        <pc:picChg chg="add mod">
          <ac:chgData name="Gharpure, Mukul D" userId="S::mgharpur@iu.edu::733d5206-4163-46b2-95c7-2f6e344c04ca" providerId="AD" clId="Web-{959DD466-6149-4EFA-80A6-998D3AAAB6F5}" dt="2023-04-25T18:53:30.840" v="22" actId="14100"/>
          <ac:picMkLst>
            <pc:docMk/>
            <pc:sldMk cId="528984406" sldId="311"/>
            <ac:picMk id="3" creationId="{C24FE47B-8F65-E830-0CFE-C07A42220743}"/>
          </ac:picMkLst>
        </pc:picChg>
      </pc:sldChg>
      <pc:sldChg chg="new del">
        <pc:chgData name="Gharpure, Mukul D" userId="S::mgharpur@iu.edu::733d5206-4163-46b2-95c7-2f6e344c04ca" providerId="AD" clId="Web-{959DD466-6149-4EFA-80A6-998D3AAAB6F5}" dt="2023-04-25T18:53:42.184" v="23"/>
        <pc:sldMkLst>
          <pc:docMk/>
          <pc:sldMk cId="2359821285" sldId="312"/>
        </pc:sldMkLst>
      </pc:sldChg>
    </pc:docChg>
  </pc:docChgLst>
  <pc:docChgLst>
    <pc:chgData name="Ghoradkar, Priyesh Shekhar" userId="S::pghoradk@iu.edu::19aea074-0d2f-4c97-9499-fbf3b5205cd8" providerId="AD" clId="Web-{3E42DD07-3FA2-4C3B-9443-F1D37AC20748}"/>
    <pc:docChg chg="modSld">
      <pc:chgData name="Ghoradkar, Priyesh Shekhar" userId="S::pghoradk@iu.edu::19aea074-0d2f-4c97-9499-fbf3b5205cd8" providerId="AD" clId="Web-{3E42DD07-3FA2-4C3B-9443-F1D37AC20748}" dt="2023-04-25T15:21:14.621" v="2" actId="20577"/>
      <pc:docMkLst>
        <pc:docMk/>
      </pc:docMkLst>
      <pc:sldChg chg="modSp">
        <pc:chgData name="Ghoradkar, Priyesh Shekhar" userId="S::pghoradk@iu.edu::19aea074-0d2f-4c97-9499-fbf3b5205cd8" providerId="AD" clId="Web-{3E42DD07-3FA2-4C3B-9443-F1D37AC20748}" dt="2023-04-25T15:21:14.621" v="2" actId="20577"/>
        <pc:sldMkLst>
          <pc:docMk/>
          <pc:sldMk cId="1860097069" sldId="266"/>
        </pc:sldMkLst>
        <pc:spChg chg="mod">
          <ac:chgData name="Ghoradkar, Priyesh Shekhar" userId="S::pghoradk@iu.edu::19aea074-0d2f-4c97-9499-fbf3b5205cd8" providerId="AD" clId="Web-{3E42DD07-3FA2-4C3B-9443-F1D37AC20748}" dt="2023-04-25T15:21:14.621" v="2" actId="20577"/>
          <ac:spMkLst>
            <pc:docMk/>
            <pc:sldMk cId="1860097069" sldId="266"/>
            <ac:spMk id="3" creationId="{381A130F-1E02-7405-6CCD-036F024A3AE4}"/>
          </ac:spMkLst>
        </pc:spChg>
      </pc:sldChg>
    </pc:docChg>
  </pc:docChgLst>
  <pc:docChgLst>
    <pc:chgData name="Gharpure, Mukul D" userId="S::mgharpur@iu.edu::733d5206-4163-46b2-95c7-2f6e344c04ca" providerId="AD" clId="Web-{C336DD95-550D-491C-A616-7CF859638C91}"/>
    <pc:docChg chg="modSld">
      <pc:chgData name="Gharpure, Mukul D" userId="S::mgharpur@iu.edu::733d5206-4163-46b2-95c7-2f6e344c04ca" providerId="AD" clId="Web-{C336DD95-550D-491C-A616-7CF859638C91}" dt="2023-05-02T05:31:50.639" v="0" actId="1076"/>
      <pc:docMkLst>
        <pc:docMk/>
      </pc:docMkLst>
      <pc:sldChg chg="modSp">
        <pc:chgData name="Gharpure, Mukul D" userId="S::mgharpur@iu.edu::733d5206-4163-46b2-95c7-2f6e344c04ca" providerId="AD" clId="Web-{C336DD95-550D-491C-A616-7CF859638C91}" dt="2023-05-02T05:31:50.639" v="0" actId="1076"/>
        <pc:sldMkLst>
          <pc:docMk/>
          <pc:sldMk cId="303657366" sldId="306"/>
        </pc:sldMkLst>
        <pc:graphicFrameChg chg="mod">
          <ac:chgData name="Gharpure, Mukul D" userId="S::mgharpur@iu.edu::733d5206-4163-46b2-95c7-2f6e344c04ca" providerId="AD" clId="Web-{C336DD95-550D-491C-A616-7CF859638C91}" dt="2023-05-02T05:31:50.639" v="0" actId="1076"/>
          <ac:graphicFrameMkLst>
            <pc:docMk/>
            <pc:sldMk cId="303657366" sldId="306"/>
            <ac:graphicFrameMk id="5" creationId="{C1BC660D-D3D0-3CEF-5197-D68580C5C55E}"/>
          </ac:graphicFrameMkLst>
        </pc:graphicFrameChg>
      </pc:sldChg>
    </pc:docChg>
  </pc:docChgLst>
  <pc:docChgLst>
    <pc:chgData name="Gharpure, Mukul D" userId="S::mgharpur@iu.edu::733d5206-4163-46b2-95c7-2f6e344c04ca" providerId="AD" clId="Web-{E5E2C3A5-669A-4DAB-A98C-9C309DFBC814}"/>
    <pc:docChg chg="addSld delSld modSld addMainMaster delMainMaster">
      <pc:chgData name="Gharpure, Mukul D" userId="S::mgharpur@iu.edu::733d5206-4163-46b2-95c7-2f6e344c04ca" providerId="AD" clId="Web-{E5E2C3A5-669A-4DAB-A98C-9C309DFBC814}" dt="2023-04-25T18:32:29.985" v="242" actId="20577"/>
      <pc:docMkLst>
        <pc:docMk/>
      </pc:docMkLst>
      <pc:sldChg chg="addSp modSp mod modClrScheme setClrOvrMap chgLayout">
        <pc:chgData name="Gharpure, Mukul D" userId="S::mgharpur@iu.edu::733d5206-4163-46b2-95c7-2f6e344c04ca" providerId="AD" clId="Web-{E5E2C3A5-669A-4DAB-A98C-9C309DFBC814}" dt="2023-04-25T17:44:36.820" v="168" actId="20577"/>
        <pc:sldMkLst>
          <pc:docMk/>
          <pc:sldMk cId="475293623" sldId="256"/>
        </pc:sldMkLst>
        <pc:spChg chg="mod ord">
          <ac:chgData name="Gharpure, Mukul D" userId="S::mgharpur@iu.edu::733d5206-4163-46b2-95c7-2f6e344c04ca" providerId="AD" clId="Web-{E5E2C3A5-669A-4DAB-A98C-9C309DFBC814}" dt="2023-04-25T17:44:36.820" v="168" actId="20577"/>
          <ac:spMkLst>
            <pc:docMk/>
            <pc:sldMk cId="475293623" sldId="256"/>
            <ac:spMk id="2" creationId="{B0E5C7DA-AA7B-7A16-120E-E8816FB2B3E5}"/>
          </ac:spMkLst>
        </pc:spChg>
        <pc:spChg chg="mod ord">
          <ac:chgData name="Gharpure, Mukul D" userId="S::mgharpur@iu.edu::733d5206-4163-46b2-95c7-2f6e344c04ca" providerId="AD" clId="Web-{E5E2C3A5-669A-4DAB-A98C-9C309DFBC814}" dt="2023-04-25T17:44:28.492" v="166" actId="20577"/>
          <ac:spMkLst>
            <pc:docMk/>
            <pc:sldMk cId="475293623" sldId="256"/>
            <ac:spMk id="3" creationId="{9C36ABF0-3B7E-1E34-5628-9073D954DF8B}"/>
          </ac:spMkLst>
        </pc:spChg>
        <pc:spChg chg="add">
          <ac:chgData name="Gharpure, Mukul D" userId="S::mgharpur@iu.edu::733d5206-4163-46b2-95c7-2f6e344c04ca" providerId="AD" clId="Web-{E5E2C3A5-669A-4DAB-A98C-9C309DFBC814}" dt="2023-04-25T17:44:04.882" v="162"/>
          <ac:spMkLst>
            <pc:docMk/>
            <pc:sldMk cId="475293623" sldId="256"/>
            <ac:spMk id="16" creationId="{2929DB54-1BF0-4191-88B1-ADEBA6E9A757}"/>
          </ac:spMkLst>
        </pc:spChg>
        <pc:spChg chg="add">
          <ac:chgData name="Gharpure, Mukul D" userId="S::mgharpur@iu.edu::733d5206-4163-46b2-95c7-2f6e344c04ca" providerId="AD" clId="Web-{E5E2C3A5-669A-4DAB-A98C-9C309DFBC814}" dt="2023-04-25T17:44:04.882" v="162"/>
          <ac:spMkLst>
            <pc:docMk/>
            <pc:sldMk cId="475293623" sldId="256"/>
            <ac:spMk id="17" creationId="{26AF7F1A-C192-485E-8000-A66CBC0AB0B4}"/>
          </ac:spMkLst>
        </pc:spChg>
        <pc:spChg chg="add">
          <ac:chgData name="Gharpure, Mukul D" userId="S::mgharpur@iu.edu::733d5206-4163-46b2-95c7-2f6e344c04ca" providerId="AD" clId="Web-{E5E2C3A5-669A-4DAB-A98C-9C309DFBC814}" dt="2023-04-25T17:44:04.882" v="162"/>
          <ac:spMkLst>
            <pc:docMk/>
            <pc:sldMk cId="475293623" sldId="256"/>
            <ac:spMk id="18" creationId="{2CF7CF5F-D747-47B3-80B1-8392750446C6}"/>
          </ac:spMkLst>
        </pc:spChg>
        <pc:spChg chg="add">
          <ac:chgData name="Gharpure, Mukul D" userId="S::mgharpur@iu.edu::733d5206-4163-46b2-95c7-2f6e344c04ca" providerId="AD" clId="Web-{E5E2C3A5-669A-4DAB-A98C-9C309DFBC814}" dt="2023-04-25T17:44:04.882" v="162"/>
          <ac:spMkLst>
            <pc:docMk/>
            <pc:sldMk cId="475293623" sldId="256"/>
            <ac:spMk id="19" creationId="{7550949C-F599-4B8B-933A-DC36FC28C017}"/>
          </ac:spMkLst>
        </pc:spChg>
        <pc:spChg chg="add">
          <ac:chgData name="Gharpure, Mukul D" userId="S::mgharpur@iu.edu::733d5206-4163-46b2-95c7-2f6e344c04ca" providerId="AD" clId="Web-{E5E2C3A5-669A-4DAB-A98C-9C309DFBC814}" dt="2023-04-25T17:44:04.882" v="162"/>
          <ac:spMkLst>
            <pc:docMk/>
            <pc:sldMk cId="475293623" sldId="256"/>
            <ac:spMk id="21" creationId="{820B6604-1FF9-43F5-AC47-3D41CB2F563B}"/>
          </ac:spMkLst>
        </pc:spChg>
        <pc:spChg chg="add">
          <ac:chgData name="Gharpure, Mukul D" userId="S::mgharpur@iu.edu::733d5206-4163-46b2-95c7-2f6e344c04ca" providerId="AD" clId="Web-{E5E2C3A5-669A-4DAB-A98C-9C309DFBC814}" dt="2023-04-25T17:44:04.882" v="162"/>
          <ac:spMkLst>
            <pc:docMk/>
            <pc:sldMk cId="475293623" sldId="256"/>
            <ac:spMk id="22" creationId="{6E28FA02-41B9-466D-B728-320B55FB0930}"/>
          </ac:spMkLst>
        </pc:spChg>
        <pc:spChg chg="add">
          <ac:chgData name="Gharpure, Mukul D" userId="S::mgharpur@iu.edu::733d5206-4163-46b2-95c7-2f6e344c04ca" providerId="AD" clId="Web-{E5E2C3A5-669A-4DAB-A98C-9C309DFBC814}" dt="2023-04-25T17:44:04.882" v="162"/>
          <ac:spMkLst>
            <pc:docMk/>
            <pc:sldMk cId="475293623" sldId="256"/>
            <ac:spMk id="23" creationId="{6EBCA50A-5298-4A7E-A04A-6668F03E16A1}"/>
          </ac:spMkLst>
        </pc:spChg>
        <pc:spChg chg="add">
          <ac:chgData name="Gharpure, Mukul D" userId="S::mgharpur@iu.edu::733d5206-4163-46b2-95c7-2f6e344c04ca" providerId="AD" clId="Web-{E5E2C3A5-669A-4DAB-A98C-9C309DFBC814}" dt="2023-04-25T17:44:04.882" v="162"/>
          <ac:spMkLst>
            <pc:docMk/>
            <pc:sldMk cId="475293623" sldId="256"/>
            <ac:spMk id="24" creationId="{CE1108CD-786E-4304-9504-9C5AD64829D2}"/>
          </ac:spMkLst>
        </pc:spChg>
        <pc:spChg chg="add">
          <ac:chgData name="Gharpure, Mukul D" userId="S::mgharpur@iu.edu::733d5206-4163-46b2-95c7-2f6e344c04ca" providerId="AD" clId="Web-{E5E2C3A5-669A-4DAB-A98C-9C309DFBC814}" dt="2023-04-25T17:44:04.882" v="162"/>
          <ac:spMkLst>
            <pc:docMk/>
            <pc:sldMk cId="475293623" sldId="256"/>
            <ac:spMk id="26" creationId="{07BBE06B-52A9-428B-BA9D-8838EE1BFC91}"/>
          </ac:spMkLst>
        </pc:spChg>
        <pc:picChg chg="mod ord">
          <ac:chgData name="Gharpure, Mukul D" userId="S::mgharpur@iu.edu::733d5206-4163-46b2-95c7-2f6e344c04ca" providerId="AD" clId="Web-{E5E2C3A5-669A-4DAB-A98C-9C309DFBC814}" dt="2023-04-25T17:44:04.882" v="162"/>
          <ac:picMkLst>
            <pc:docMk/>
            <pc:sldMk cId="475293623" sldId="256"/>
            <ac:picMk id="5" creationId="{1E94C2BB-06D5-E3F6-8B25-C7846FF26384}"/>
          </ac:picMkLst>
        </pc:picChg>
      </pc:sldChg>
      <pc:sldChg chg="modSp mod modClrScheme chgLayout">
        <pc:chgData name="Gharpure, Mukul D" userId="S::mgharpur@iu.edu::733d5206-4163-46b2-95c7-2f6e344c04ca" providerId="AD" clId="Web-{E5E2C3A5-669A-4DAB-A98C-9C309DFBC814}" dt="2023-04-25T17:44:56.040" v="170" actId="20577"/>
        <pc:sldMkLst>
          <pc:docMk/>
          <pc:sldMk cId="3831009367" sldId="257"/>
        </pc:sldMkLst>
        <pc:spChg chg="mod ord">
          <ac:chgData name="Gharpure, Mukul D" userId="S::mgharpur@iu.edu::733d5206-4163-46b2-95c7-2f6e344c04ca" providerId="AD" clId="Web-{E5E2C3A5-669A-4DAB-A98C-9C309DFBC814}" dt="2023-04-25T17:23:13.782" v="4"/>
          <ac:spMkLst>
            <pc:docMk/>
            <pc:sldMk cId="3831009367" sldId="257"/>
            <ac:spMk id="2" creationId="{2AB52531-2892-92E3-C079-DA6648F5E017}"/>
          </ac:spMkLst>
        </pc:spChg>
        <pc:spChg chg="mod ord">
          <ac:chgData name="Gharpure, Mukul D" userId="S::mgharpur@iu.edu::733d5206-4163-46b2-95c7-2f6e344c04ca" providerId="AD" clId="Web-{E5E2C3A5-669A-4DAB-A98C-9C309DFBC814}" dt="2023-04-25T17:44:56.040" v="170" actId="20577"/>
          <ac:spMkLst>
            <pc:docMk/>
            <pc:sldMk cId="3831009367" sldId="257"/>
            <ac:spMk id="3" creationId="{9A47AF8F-63AF-F198-6862-76B4B2BDD47A}"/>
          </ac:spMkLst>
        </pc:spChg>
      </pc:sldChg>
      <pc:sldChg chg="modSp mod modClrScheme chgLayout">
        <pc:chgData name="Gharpure, Mukul D" userId="S::mgharpur@iu.edu::733d5206-4163-46b2-95c7-2f6e344c04ca" providerId="AD" clId="Web-{E5E2C3A5-669A-4DAB-A98C-9C309DFBC814}" dt="2023-04-25T17:23:13.782" v="4"/>
        <pc:sldMkLst>
          <pc:docMk/>
          <pc:sldMk cId="2483279765" sldId="264"/>
        </pc:sldMkLst>
        <pc:spChg chg="mod ord">
          <ac:chgData name="Gharpure, Mukul D" userId="S::mgharpur@iu.edu::733d5206-4163-46b2-95c7-2f6e344c04ca" providerId="AD" clId="Web-{E5E2C3A5-669A-4DAB-A98C-9C309DFBC814}" dt="2023-04-25T17:23:13.782" v="4"/>
          <ac:spMkLst>
            <pc:docMk/>
            <pc:sldMk cId="2483279765" sldId="264"/>
            <ac:spMk id="2" creationId="{83E7A2C8-87A6-D577-AB43-2A21190538EE}"/>
          </ac:spMkLst>
        </pc:spChg>
      </pc:sldChg>
      <pc:sldChg chg="modSp mod modClrScheme chgLayout">
        <pc:chgData name="Gharpure, Mukul D" userId="S::mgharpur@iu.edu::733d5206-4163-46b2-95c7-2f6e344c04ca" providerId="AD" clId="Web-{E5E2C3A5-669A-4DAB-A98C-9C309DFBC814}" dt="2023-04-25T17:23:13.782" v="4"/>
        <pc:sldMkLst>
          <pc:docMk/>
          <pc:sldMk cId="547175838" sldId="265"/>
        </pc:sldMkLst>
        <pc:spChg chg="mod ord">
          <ac:chgData name="Gharpure, Mukul D" userId="S::mgharpur@iu.edu::733d5206-4163-46b2-95c7-2f6e344c04ca" providerId="AD" clId="Web-{E5E2C3A5-669A-4DAB-A98C-9C309DFBC814}" dt="2023-04-25T17:23:13.782" v="4"/>
          <ac:spMkLst>
            <pc:docMk/>
            <pc:sldMk cId="547175838" sldId="265"/>
            <ac:spMk id="2" creationId="{D09782F9-BC00-D0BA-E143-F0F3180DD04E}"/>
          </ac:spMkLst>
        </pc:spChg>
        <pc:spChg chg="mod ord">
          <ac:chgData name="Gharpure, Mukul D" userId="S::mgharpur@iu.edu::733d5206-4163-46b2-95c7-2f6e344c04ca" providerId="AD" clId="Web-{E5E2C3A5-669A-4DAB-A98C-9C309DFBC814}" dt="2023-04-25T17:23:13.782" v="4"/>
          <ac:spMkLst>
            <pc:docMk/>
            <pc:sldMk cId="547175838" sldId="265"/>
            <ac:spMk id="23" creationId="{381A130F-1E02-7405-6CCD-036F024A3AE4}"/>
          </ac:spMkLst>
        </pc:spChg>
      </pc:sldChg>
      <pc:sldChg chg="addSp delSp modSp mod modClrScheme chgLayout">
        <pc:chgData name="Gharpure, Mukul D" userId="S::mgharpur@iu.edu::733d5206-4163-46b2-95c7-2f6e344c04ca" providerId="AD" clId="Web-{E5E2C3A5-669A-4DAB-A98C-9C309DFBC814}" dt="2023-04-25T17:49:06.407" v="171"/>
        <pc:sldMkLst>
          <pc:docMk/>
          <pc:sldMk cId="1860097069" sldId="266"/>
        </pc:sldMkLst>
        <pc:spChg chg="mod ord">
          <ac:chgData name="Gharpure, Mukul D" userId="S::mgharpur@iu.edu::733d5206-4163-46b2-95c7-2f6e344c04ca" providerId="AD" clId="Web-{E5E2C3A5-669A-4DAB-A98C-9C309DFBC814}" dt="2023-04-25T17:49:06.407" v="171"/>
          <ac:spMkLst>
            <pc:docMk/>
            <pc:sldMk cId="1860097069" sldId="266"/>
            <ac:spMk id="2" creationId="{D09782F9-BC00-D0BA-E143-F0F3180DD04E}"/>
          </ac:spMkLst>
        </pc:spChg>
        <pc:spChg chg="del mod ord">
          <ac:chgData name="Gharpure, Mukul D" userId="S::mgharpur@iu.edu::733d5206-4163-46b2-95c7-2f6e344c04ca" providerId="AD" clId="Web-{E5E2C3A5-669A-4DAB-A98C-9C309DFBC814}" dt="2023-04-25T17:49:06.407" v="171"/>
          <ac:spMkLst>
            <pc:docMk/>
            <pc:sldMk cId="1860097069" sldId="266"/>
            <ac:spMk id="3" creationId="{381A130F-1E02-7405-6CCD-036F024A3AE4}"/>
          </ac:spMkLst>
        </pc:spChg>
        <pc:spChg chg="add">
          <ac:chgData name="Gharpure, Mukul D" userId="S::mgharpur@iu.edu::733d5206-4163-46b2-95c7-2f6e344c04ca" providerId="AD" clId="Web-{E5E2C3A5-669A-4DAB-A98C-9C309DFBC814}" dt="2023-04-25T17:49:06.407" v="171"/>
          <ac:spMkLst>
            <pc:docMk/>
            <pc:sldMk cId="1860097069" sldId="266"/>
            <ac:spMk id="9" creationId="{2659FDB4-FCBE-4A89-B46D-43D4FA54464D}"/>
          </ac:spMkLst>
        </pc:spChg>
        <pc:graphicFrameChg chg="add">
          <ac:chgData name="Gharpure, Mukul D" userId="S::mgharpur@iu.edu::733d5206-4163-46b2-95c7-2f6e344c04ca" providerId="AD" clId="Web-{E5E2C3A5-669A-4DAB-A98C-9C309DFBC814}" dt="2023-04-25T17:49:06.407" v="171"/>
          <ac:graphicFrameMkLst>
            <pc:docMk/>
            <pc:sldMk cId="1860097069" sldId="266"/>
            <ac:graphicFrameMk id="5" creationId="{E7CEC102-631E-B4ED-5054-41A9D15DABDE}"/>
          </ac:graphicFrameMkLst>
        </pc:graphicFrameChg>
        <pc:cxnChg chg="add">
          <ac:chgData name="Gharpure, Mukul D" userId="S::mgharpur@iu.edu::733d5206-4163-46b2-95c7-2f6e344c04ca" providerId="AD" clId="Web-{E5E2C3A5-669A-4DAB-A98C-9C309DFBC814}" dt="2023-04-25T17:49:06.407" v="171"/>
          <ac:cxnSpMkLst>
            <pc:docMk/>
            <pc:sldMk cId="1860097069" sldId="266"/>
            <ac:cxnSpMk id="11" creationId="{C8F51B3F-8331-4E4A-AE96-D47B1006EEAD}"/>
          </ac:cxnSpMkLst>
        </pc:cxnChg>
      </pc:sldChg>
      <pc:sldChg chg="mod modClrScheme chgLayout">
        <pc:chgData name="Gharpure, Mukul D" userId="S::mgharpur@iu.edu::733d5206-4163-46b2-95c7-2f6e344c04ca" providerId="AD" clId="Web-{E5E2C3A5-669A-4DAB-A98C-9C309DFBC814}" dt="2023-04-25T17:23:13.782" v="4"/>
        <pc:sldMkLst>
          <pc:docMk/>
          <pc:sldMk cId="3162781608" sldId="268"/>
        </pc:sldMkLst>
      </pc:sldChg>
      <pc:sldChg chg="mod modClrScheme chgLayout">
        <pc:chgData name="Gharpure, Mukul D" userId="S::mgharpur@iu.edu::733d5206-4163-46b2-95c7-2f6e344c04ca" providerId="AD" clId="Web-{E5E2C3A5-669A-4DAB-A98C-9C309DFBC814}" dt="2023-04-25T17:23:13.782" v="4"/>
        <pc:sldMkLst>
          <pc:docMk/>
          <pc:sldMk cId="2690260378" sldId="269"/>
        </pc:sldMkLst>
      </pc:sldChg>
      <pc:sldChg chg="mod modClrScheme chgLayout">
        <pc:chgData name="Gharpure, Mukul D" userId="S::mgharpur@iu.edu::733d5206-4163-46b2-95c7-2f6e344c04ca" providerId="AD" clId="Web-{E5E2C3A5-669A-4DAB-A98C-9C309DFBC814}" dt="2023-04-25T17:23:13.782" v="4"/>
        <pc:sldMkLst>
          <pc:docMk/>
          <pc:sldMk cId="170779033" sldId="270"/>
        </pc:sldMkLst>
      </pc:sldChg>
      <pc:sldChg chg="mod modClrScheme chgLayout">
        <pc:chgData name="Gharpure, Mukul D" userId="S::mgharpur@iu.edu::733d5206-4163-46b2-95c7-2f6e344c04ca" providerId="AD" clId="Web-{E5E2C3A5-669A-4DAB-A98C-9C309DFBC814}" dt="2023-04-25T17:23:13.782" v="4"/>
        <pc:sldMkLst>
          <pc:docMk/>
          <pc:sldMk cId="972712388" sldId="271"/>
        </pc:sldMkLst>
      </pc:sldChg>
      <pc:sldChg chg="mod modClrScheme chgLayout">
        <pc:chgData name="Gharpure, Mukul D" userId="S::mgharpur@iu.edu::733d5206-4163-46b2-95c7-2f6e344c04ca" providerId="AD" clId="Web-{E5E2C3A5-669A-4DAB-A98C-9C309DFBC814}" dt="2023-04-25T17:23:13.782" v="4"/>
        <pc:sldMkLst>
          <pc:docMk/>
          <pc:sldMk cId="794215386" sldId="272"/>
        </pc:sldMkLst>
      </pc:sldChg>
      <pc:sldChg chg="modSp mod modClrScheme chgLayout">
        <pc:chgData name="Gharpure, Mukul D" userId="S::mgharpur@iu.edu::733d5206-4163-46b2-95c7-2f6e344c04ca" providerId="AD" clId="Web-{E5E2C3A5-669A-4DAB-A98C-9C309DFBC814}" dt="2023-04-25T17:23:13.782" v="4"/>
        <pc:sldMkLst>
          <pc:docMk/>
          <pc:sldMk cId="2142516422" sldId="273"/>
        </pc:sldMkLst>
        <pc:spChg chg="mod ord">
          <ac:chgData name="Gharpure, Mukul D" userId="S::mgharpur@iu.edu::733d5206-4163-46b2-95c7-2f6e344c04ca" providerId="AD" clId="Web-{E5E2C3A5-669A-4DAB-A98C-9C309DFBC814}" dt="2023-04-25T17:23:13.782" v="4"/>
          <ac:spMkLst>
            <pc:docMk/>
            <pc:sldMk cId="2142516422" sldId="273"/>
            <ac:spMk id="2" creationId="{E1814EF0-41B2-9851-0F8A-492321186AC2}"/>
          </ac:spMkLst>
        </pc:spChg>
      </pc:sldChg>
      <pc:sldChg chg="mod modClrScheme chgLayout">
        <pc:chgData name="Gharpure, Mukul D" userId="S::mgharpur@iu.edu::733d5206-4163-46b2-95c7-2f6e344c04ca" providerId="AD" clId="Web-{E5E2C3A5-669A-4DAB-A98C-9C309DFBC814}" dt="2023-04-25T17:23:13.782" v="4"/>
        <pc:sldMkLst>
          <pc:docMk/>
          <pc:sldMk cId="3351889985" sldId="275"/>
        </pc:sldMkLst>
      </pc:sldChg>
      <pc:sldChg chg="mod modClrScheme chgLayout">
        <pc:chgData name="Gharpure, Mukul D" userId="S::mgharpur@iu.edu::733d5206-4163-46b2-95c7-2f6e344c04ca" providerId="AD" clId="Web-{E5E2C3A5-669A-4DAB-A98C-9C309DFBC814}" dt="2023-04-25T17:23:13.782" v="4"/>
        <pc:sldMkLst>
          <pc:docMk/>
          <pc:sldMk cId="3852971388" sldId="276"/>
        </pc:sldMkLst>
      </pc:sldChg>
      <pc:sldChg chg="modSp mod modClrScheme chgLayout">
        <pc:chgData name="Gharpure, Mukul D" userId="S::mgharpur@iu.edu::733d5206-4163-46b2-95c7-2f6e344c04ca" providerId="AD" clId="Web-{E5E2C3A5-669A-4DAB-A98C-9C309DFBC814}" dt="2023-04-25T17:23:13.782" v="4"/>
        <pc:sldMkLst>
          <pc:docMk/>
          <pc:sldMk cId="1598858889" sldId="277"/>
        </pc:sldMkLst>
        <pc:spChg chg="mod ord">
          <ac:chgData name="Gharpure, Mukul D" userId="S::mgharpur@iu.edu::733d5206-4163-46b2-95c7-2f6e344c04ca" providerId="AD" clId="Web-{E5E2C3A5-669A-4DAB-A98C-9C309DFBC814}" dt="2023-04-25T17:23:13.782" v="4"/>
          <ac:spMkLst>
            <pc:docMk/>
            <pc:sldMk cId="1598858889" sldId="277"/>
            <ac:spMk id="2" creationId="{605AA315-DC7A-D62C-C7A8-F5879AC3DFBA}"/>
          </ac:spMkLst>
        </pc:spChg>
      </pc:sldChg>
      <pc:sldChg chg="modSp mod modClrScheme chgLayout">
        <pc:chgData name="Gharpure, Mukul D" userId="S::mgharpur@iu.edu::733d5206-4163-46b2-95c7-2f6e344c04ca" providerId="AD" clId="Web-{E5E2C3A5-669A-4DAB-A98C-9C309DFBC814}" dt="2023-04-25T17:23:13.782" v="4"/>
        <pc:sldMkLst>
          <pc:docMk/>
          <pc:sldMk cId="1569936192" sldId="278"/>
        </pc:sldMkLst>
        <pc:spChg chg="mod ord">
          <ac:chgData name="Gharpure, Mukul D" userId="S::mgharpur@iu.edu::733d5206-4163-46b2-95c7-2f6e344c04ca" providerId="AD" clId="Web-{E5E2C3A5-669A-4DAB-A98C-9C309DFBC814}" dt="2023-04-25T17:23:13.782" v="4"/>
          <ac:spMkLst>
            <pc:docMk/>
            <pc:sldMk cId="1569936192" sldId="278"/>
            <ac:spMk id="2" creationId="{673E6E4D-D898-52D7-869D-41BE57294FDA}"/>
          </ac:spMkLst>
        </pc:spChg>
      </pc:sldChg>
      <pc:sldChg chg="mod modClrScheme chgLayout">
        <pc:chgData name="Gharpure, Mukul D" userId="S::mgharpur@iu.edu::733d5206-4163-46b2-95c7-2f6e344c04ca" providerId="AD" clId="Web-{E5E2C3A5-669A-4DAB-A98C-9C309DFBC814}" dt="2023-04-25T17:23:13.782" v="4"/>
        <pc:sldMkLst>
          <pc:docMk/>
          <pc:sldMk cId="3671681067" sldId="279"/>
        </pc:sldMkLst>
      </pc:sldChg>
      <pc:sldChg chg="mod modClrScheme chgLayout">
        <pc:chgData name="Gharpure, Mukul D" userId="S::mgharpur@iu.edu::733d5206-4163-46b2-95c7-2f6e344c04ca" providerId="AD" clId="Web-{E5E2C3A5-669A-4DAB-A98C-9C309DFBC814}" dt="2023-04-25T17:23:13.782" v="4"/>
        <pc:sldMkLst>
          <pc:docMk/>
          <pc:sldMk cId="4034225191" sldId="280"/>
        </pc:sldMkLst>
      </pc:sldChg>
      <pc:sldChg chg="mod modClrScheme chgLayout">
        <pc:chgData name="Gharpure, Mukul D" userId="S::mgharpur@iu.edu::733d5206-4163-46b2-95c7-2f6e344c04ca" providerId="AD" clId="Web-{E5E2C3A5-669A-4DAB-A98C-9C309DFBC814}" dt="2023-04-25T17:23:13.782" v="4"/>
        <pc:sldMkLst>
          <pc:docMk/>
          <pc:sldMk cId="14400036" sldId="281"/>
        </pc:sldMkLst>
      </pc:sldChg>
      <pc:sldChg chg="modSp mod modClrScheme chgLayout">
        <pc:chgData name="Gharpure, Mukul D" userId="S::mgharpur@iu.edu::733d5206-4163-46b2-95c7-2f6e344c04ca" providerId="AD" clId="Web-{E5E2C3A5-669A-4DAB-A98C-9C309DFBC814}" dt="2023-04-25T17:23:13.782" v="4"/>
        <pc:sldMkLst>
          <pc:docMk/>
          <pc:sldMk cId="2773752835" sldId="282"/>
        </pc:sldMkLst>
        <pc:spChg chg="mod ord">
          <ac:chgData name="Gharpure, Mukul D" userId="S::mgharpur@iu.edu::733d5206-4163-46b2-95c7-2f6e344c04ca" providerId="AD" clId="Web-{E5E2C3A5-669A-4DAB-A98C-9C309DFBC814}" dt="2023-04-25T17:23:13.782" v="4"/>
          <ac:spMkLst>
            <pc:docMk/>
            <pc:sldMk cId="2773752835" sldId="282"/>
            <ac:spMk id="2" creationId="{B6A988E8-2165-0E59-F998-3CD8FF71132F}"/>
          </ac:spMkLst>
        </pc:spChg>
      </pc:sldChg>
      <pc:sldChg chg="mod modClrScheme chgLayout">
        <pc:chgData name="Gharpure, Mukul D" userId="S::mgharpur@iu.edu::733d5206-4163-46b2-95c7-2f6e344c04ca" providerId="AD" clId="Web-{E5E2C3A5-669A-4DAB-A98C-9C309DFBC814}" dt="2023-04-25T17:23:13.782" v="4"/>
        <pc:sldMkLst>
          <pc:docMk/>
          <pc:sldMk cId="794338522" sldId="283"/>
        </pc:sldMkLst>
      </pc:sldChg>
      <pc:sldChg chg="modSp mod modClrScheme chgLayout">
        <pc:chgData name="Gharpure, Mukul D" userId="S::mgharpur@iu.edu::733d5206-4163-46b2-95c7-2f6e344c04ca" providerId="AD" clId="Web-{E5E2C3A5-669A-4DAB-A98C-9C309DFBC814}" dt="2023-04-25T17:23:13.782" v="4"/>
        <pc:sldMkLst>
          <pc:docMk/>
          <pc:sldMk cId="1598251303" sldId="284"/>
        </pc:sldMkLst>
        <pc:spChg chg="mod ord">
          <ac:chgData name="Gharpure, Mukul D" userId="S::mgharpur@iu.edu::733d5206-4163-46b2-95c7-2f6e344c04ca" providerId="AD" clId="Web-{E5E2C3A5-669A-4DAB-A98C-9C309DFBC814}" dt="2023-04-25T17:23:13.782" v="4"/>
          <ac:spMkLst>
            <pc:docMk/>
            <pc:sldMk cId="1598251303" sldId="284"/>
            <ac:spMk id="2" creationId="{DE216088-254F-34D5-4EA6-FF717F05D8A8}"/>
          </ac:spMkLst>
        </pc:spChg>
      </pc:sldChg>
      <pc:sldChg chg="addSp delSp modSp mod modClrScheme delDesignElem chgLayout">
        <pc:chgData name="Gharpure, Mukul D" userId="S::mgharpur@iu.edu::733d5206-4163-46b2-95c7-2f6e344c04ca" providerId="AD" clId="Web-{E5E2C3A5-669A-4DAB-A98C-9C309DFBC814}" dt="2023-04-25T17:23:13.782" v="4"/>
        <pc:sldMkLst>
          <pc:docMk/>
          <pc:sldMk cId="3737642298" sldId="285"/>
        </pc:sldMkLst>
        <pc:spChg chg="mod ord">
          <ac:chgData name="Gharpure, Mukul D" userId="S::mgharpur@iu.edu::733d5206-4163-46b2-95c7-2f6e344c04ca" providerId="AD" clId="Web-{E5E2C3A5-669A-4DAB-A98C-9C309DFBC814}" dt="2023-04-25T17:23:13.782" v="4"/>
          <ac:spMkLst>
            <pc:docMk/>
            <pc:sldMk cId="3737642298" sldId="285"/>
            <ac:spMk id="2" creationId="{1A2AD549-4E51-4C21-D1DB-248499939CC5}"/>
          </ac:spMkLst>
        </pc:spChg>
        <pc:spChg chg="mod ord">
          <ac:chgData name="Gharpure, Mukul D" userId="S::mgharpur@iu.edu::733d5206-4163-46b2-95c7-2f6e344c04ca" providerId="AD" clId="Web-{E5E2C3A5-669A-4DAB-A98C-9C309DFBC814}" dt="2023-04-25T17:23:13.782" v="4"/>
          <ac:spMkLst>
            <pc:docMk/>
            <pc:sldMk cId="3737642298" sldId="285"/>
            <ac:spMk id="3" creationId="{2F687563-B813-3EA7-987A-61D879EC058F}"/>
          </ac:spMkLst>
        </pc:spChg>
        <pc:spChg chg="add del">
          <ac:chgData name="Gharpure, Mukul D" userId="S::mgharpur@iu.edu::733d5206-4163-46b2-95c7-2f6e344c04ca" providerId="AD" clId="Web-{E5E2C3A5-669A-4DAB-A98C-9C309DFBC814}" dt="2023-04-25T17:23:13.782" v="4"/>
          <ac:spMkLst>
            <pc:docMk/>
            <pc:sldMk cId="3737642298" sldId="285"/>
            <ac:spMk id="5" creationId="{3AD318CC-E2A8-4E27-9548-A047A78999B1}"/>
          </ac:spMkLst>
        </pc:spChg>
        <pc:spChg chg="add del">
          <ac:chgData name="Gharpure, Mukul D" userId="S::mgharpur@iu.edu::733d5206-4163-46b2-95c7-2f6e344c04ca" providerId="AD" clId="Web-{E5E2C3A5-669A-4DAB-A98C-9C309DFBC814}" dt="2023-04-25T17:23:13.782" v="4"/>
          <ac:spMkLst>
            <pc:docMk/>
            <pc:sldMk cId="3737642298" sldId="285"/>
            <ac:spMk id="9" creationId="{2C1BBA94-3F40-40AA-8BB9-E69E25E537C1}"/>
          </ac:spMkLst>
        </pc:spChg>
        <pc:grpChg chg="add del">
          <ac:chgData name="Gharpure, Mukul D" userId="S::mgharpur@iu.edu::733d5206-4163-46b2-95c7-2f6e344c04ca" providerId="AD" clId="Web-{E5E2C3A5-669A-4DAB-A98C-9C309DFBC814}" dt="2023-04-25T17:23:13.782" v="4"/>
          <ac:grpSpMkLst>
            <pc:docMk/>
            <pc:sldMk cId="3737642298" sldId="285"/>
            <ac:grpSpMk id="6" creationId="{B14B560F-9DD7-4302-A60B-EBD3EF59B073}"/>
          </ac:grpSpMkLst>
        </pc:grpChg>
      </pc:sldChg>
      <pc:sldChg chg="mod modClrScheme chgLayout">
        <pc:chgData name="Gharpure, Mukul D" userId="S::mgharpur@iu.edu::733d5206-4163-46b2-95c7-2f6e344c04ca" providerId="AD" clId="Web-{E5E2C3A5-669A-4DAB-A98C-9C309DFBC814}" dt="2023-04-25T17:23:13.782" v="4"/>
        <pc:sldMkLst>
          <pc:docMk/>
          <pc:sldMk cId="725423837" sldId="286"/>
        </pc:sldMkLst>
      </pc:sldChg>
      <pc:sldChg chg="mod modClrScheme chgLayout">
        <pc:chgData name="Gharpure, Mukul D" userId="S::mgharpur@iu.edu::733d5206-4163-46b2-95c7-2f6e344c04ca" providerId="AD" clId="Web-{E5E2C3A5-669A-4DAB-A98C-9C309DFBC814}" dt="2023-04-25T17:23:13.782" v="4"/>
        <pc:sldMkLst>
          <pc:docMk/>
          <pc:sldMk cId="3681554009" sldId="287"/>
        </pc:sldMkLst>
      </pc:sldChg>
      <pc:sldChg chg="mod modClrScheme chgLayout">
        <pc:chgData name="Gharpure, Mukul D" userId="S::mgharpur@iu.edu::733d5206-4163-46b2-95c7-2f6e344c04ca" providerId="AD" clId="Web-{E5E2C3A5-669A-4DAB-A98C-9C309DFBC814}" dt="2023-04-25T17:23:13.782" v="4"/>
        <pc:sldMkLst>
          <pc:docMk/>
          <pc:sldMk cId="697826395" sldId="288"/>
        </pc:sldMkLst>
      </pc:sldChg>
      <pc:sldChg chg="addSp delSp mod modClrScheme delDesignElem chgLayout">
        <pc:chgData name="Gharpure, Mukul D" userId="S::mgharpur@iu.edu::733d5206-4163-46b2-95c7-2f6e344c04ca" providerId="AD" clId="Web-{E5E2C3A5-669A-4DAB-A98C-9C309DFBC814}" dt="2023-04-25T17:23:13.782" v="4"/>
        <pc:sldMkLst>
          <pc:docMk/>
          <pc:sldMk cId="2306138119" sldId="289"/>
        </pc:sldMkLst>
        <pc:spChg chg="add del">
          <ac:chgData name="Gharpure, Mukul D" userId="S::mgharpur@iu.edu::733d5206-4163-46b2-95c7-2f6e344c04ca" providerId="AD" clId="Web-{E5E2C3A5-669A-4DAB-A98C-9C309DFBC814}" dt="2023-04-25T17:23:13.782" v="4"/>
          <ac:spMkLst>
            <pc:docMk/>
            <pc:sldMk cId="2306138119" sldId="289"/>
            <ac:spMk id="10" creationId="{4E1BEB12-92AF-4445-98AD-4C7756E7C93B}"/>
          </ac:spMkLst>
        </pc:spChg>
        <pc:spChg chg="add del">
          <ac:chgData name="Gharpure, Mukul D" userId="S::mgharpur@iu.edu::733d5206-4163-46b2-95c7-2f6e344c04ca" providerId="AD" clId="Web-{E5E2C3A5-669A-4DAB-A98C-9C309DFBC814}" dt="2023-04-25T17:23:13.782" v="4"/>
          <ac:spMkLst>
            <pc:docMk/>
            <pc:sldMk cId="2306138119" sldId="289"/>
            <ac:spMk id="12" creationId="{D0522C2C-7B5C-48A7-A969-03941E5D2E76}"/>
          </ac:spMkLst>
        </pc:spChg>
        <pc:spChg chg="add del">
          <ac:chgData name="Gharpure, Mukul D" userId="S::mgharpur@iu.edu::733d5206-4163-46b2-95c7-2f6e344c04ca" providerId="AD" clId="Web-{E5E2C3A5-669A-4DAB-A98C-9C309DFBC814}" dt="2023-04-25T17:23:13.782" v="4"/>
          <ac:spMkLst>
            <pc:docMk/>
            <pc:sldMk cId="2306138119" sldId="289"/>
            <ac:spMk id="14" creationId="{9C682A1A-5B2D-4111-BBD6-620165633E5B}"/>
          </ac:spMkLst>
        </pc:spChg>
        <pc:spChg chg="add del">
          <ac:chgData name="Gharpure, Mukul D" userId="S::mgharpur@iu.edu::733d5206-4163-46b2-95c7-2f6e344c04ca" providerId="AD" clId="Web-{E5E2C3A5-669A-4DAB-A98C-9C309DFBC814}" dt="2023-04-25T17:23:13.782" v="4"/>
          <ac:spMkLst>
            <pc:docMk/>
            <pc:sldMk cId="2306138119" sldId="289"/>
            <ac:spMk id="16" creationId="{D6EE29F2-D77F-4BD0-A20B-334D316A1C9D}"/>
          </ac:spMkLst>
        </pc:spChg>
        <pc:spChg chg="add del">
          <ac:chgData name="Gharpure, Mukul D" userId="S::mgharpur@iu.edu::733d5206-4163-46b2-95c7-2f6e344c04ca" providerId="AD" clId="Web-{E5E2C3A5-669A-4DAB-A98C-9C309DFBC814}" dt="2023-04-25T17:23:13.782" v="4"/>
          <ac:spMkLst>
            <pc:docMk/>
            <pc:sldMk cId="2306138119" sldId="289"/>
            <ac:spMk id="18" creationId="{22D09ED2-868F-42C6-866E-F92E0CEF314F}"/>
          </ac:spMkLst>
        </pc:spChg>
      </pc:sldChg>
      <pc:sldChg chg="modSp mod modClrScheme chgLayout">
        <pc:chgData name="Gharpure, Mukul D" userId="S::mgharpur@iu.edu::733d5206-4163-46b2-95c7-2f6e344c04ca" providerId="AD" clId="Web-{E5E2C3A5-669A-4DAB-A98C-9C309DFBC814}" dt="2023-04-25T18:32:29.985" v="242" actId="20577"/>
        <pc:sldMkLst>
          <pc:docMk/>
          <pc:sldMk cId="3764726697" sldId="290"/>
        </pc:sldMkLst>
        <pc:spChg chg="mod">
          <ac:chgData name="Gharpure, Mukul D" userId="S::mgharpur@iu.edu::733d5206-4163-46b2-95c7-2f6e344c04ca" providerId="AD" clId="Web-{E5E2C3A5-669A-4DAB-A98C-9C309DFBC814}" dt="2023-04-25T18:32:29.985" v="242" actId="20577"/>
          <ac:spMkLst>
            <pc:docMk/>
            <pc:sldMk cId="3764726697" sldId="290"/>
            <ac:spMk id="3" creationId="{C6247F99-BE4B-9EDF-7854-26AB2354972C}"/>
          </ac:spMkLst>
        </pc:spChg>
      </pc:sldChg>
      <pc:sldChg chg="addSp delSp mod modClrScheme delDesignElem chgLayout">
        <pc:chgData name="Gharpure, Mukul D" userId="S::mgharpur@iu.edu::733d5206-4163-46b2-95c7-2f6e344c04ca" providerId="AD" clId="Web-{E5E2C3A5-669A-4DAB-A98C-9C309DFBC814}" dt="2023-04-25T17:23:13.782" v="4"/>
        <pc:sldMkLst>
          <pc:docMk/>
          <pc:sldMk cId="1351749141" sldId="291"/>
        </pc:sldMkLst>
        <pc:spChg chg="add del">
          <ac:chgData name="Gharpure, Mukul D" userId="S::mgharpur@iu.edu::733d5206-4163-46b2-95c7-2f6e344c04ca" providerId="AD" clId="Web-{E5E2C3A5-669A-4DAB-A98C-9C309DFBC814}" dt="2023-04-25T17:23:13.782" v="4"/>
          <ac:spMkLst>
            <pc:docMk/>
            <pc:sldMk cId="1351749141" sldId="291"/>
            <ac:spMk id="16" creationId="{7D9D36D6-2AC5-46A1-A849-4C82D5264A3A}"/>
          </ac:spMkLst>
        </pc:spChg>
      </pc:sldChg>
      <pc:sldChg chg="modSp mod modClrScheme chgLayout">
        <pc:chgData name="Gharpure, Mukul D" userId="S::mgharpur@iu.edu::733d5206-4163-46b2-95c7-2f6e344c04ca" providerId="AD" clId="Web-{E5E2C3A5-669A-4DAB-A98C-9C309DFBC814}" dt="2023-04-25T17:23:13.782" v="4"/>
        <pc:sldMkLst>
          <pc:docMk/>
          <pc:sldMk cId="293339067" sldId="292"/>
        </pc:sldMkLst>
        <pc:spChg chg="mod ord">
          <ac:chgData name="Gharpure, Mukul D" userId="S::mgharpur@iu.edu::733d5206-4163-46b2-95c7-2f6e344c04ca" providerId="AD" clId="Web-{E5E2C3A5-669A-4DAB-A98C-9C309DFBC814}" dt="2023-04-25T17:23:13.782" v="4"/>
          <ac:spMkLst>
            <pc:docMk/>
            <pc:sldMk cId="293339067" sldId="292"/>
            <ac:spMk id="2" creationId="{A81CA98B-F2D4-B64E-E86D-9D2824F6EDC7}"/>
          </ac:spMkLst>
        </pc:spChg>
        <pc:picChg chg="mod ord">
          <ac:chgData name="Gharpure, Mukul D" userId="S::mgharpur@iu.edu::733d5206-4163-46b2-95c7-2f6e344c04ca" providerId="AD" clId="Web-{E5E2C3A5-669A-4DAB-A98C-9C309DFBC814}" dt="2023-04-25T17:23:13.782" v="4"/>
          <ac:picMkLst>
            <pc:docMk/>
            <pc:sldMk cId="293339067" sldId="292"/>
            <ac:picMk id="4" creationId="{1A0BE0F2-F454-43D4-7DA3-5875575895E8}"/>
          </ac:picMkLst>
        </pc:picChg>
      </pc:sldChg>
      <pc:sldChg chg="mod modClrScheme chgLayout">
        <pc:chgData name="Gharpure, Mukul D" userId="S::mgharpur@iu.edu::733d5206-4163-46b2-95c7-2f6e344c04ca" providerId="AD" clId="Web-{E5E2C3A5-669A-4DAB-A98C-9C309DFBC814}" dt="2023-04-25T17:23:13.782" v="4"/>
        <pc:sldMkLst>
          <pc:docMk/>
          <pc:sldMk cId="438205211" sldId="293"/>
        </pc:sldMkLst>
      </pc:sldChg>
      <pc:sldChg chg="addSp delSp modSp mod modClrScheme delDesignElem chgLayout">
        <pc:chgData name="Gharpure, Mukul D" userId="S::mgharpur@iu.edu::733d5206-4163-46b2-95c7-2f6e344c04ca" providerId="AD" clId="Web-{E5E2C3A5-669A-4DAB-A98C-9C309DFBC814}" dt="2023-04-25T17:23:13.782" v="4"/>
        <pc:sldMkLst>
          <pc:docMk/>
          <pc:sldMk cId="1309101431" sldId="294"/>
        </pc:sldMkLst>
        <pc:spChg chg="mod ord">
          <ac:chgData name="Gharpure, Mukul D" userId="S::mgharpur@iu.edu::733d5206-4163-46b2-95c7-2f6e344c04ca" providerId="AD" clId="Web-{E5E2C3A5-669A-4DAB-A98C-9C309DFBC814}" dt="2023-04-25T17:23:13.782" v="4"/>
          <ac:spMkLst>
            <pc:docMk/>
            <pc:sldMk cId="1309101431" sldId="294"/>
            <ac:spMk id="2" creationId="{9C77AD24-875D-5C5D-9A4A-079AF7326729}"/>
          </ac:spMkLst>
        </pc:spChg>
        <pc:spChg chg="add del">
          <ac:chgData name="Gharpure, Mukul D" userId="S::mgharpur@iu.edu::733d5206-4163-46b2-95c7-2f6e344c04ca" providerId="AD" clId="Web-{E5E2C3A5-669A-4DAB-A98C-9C309DFBC814}" dt="2023-04-25T17:23:13.782" v="4"/>
          <ac:spMkLst>
            <pc:docMk/>
            <pc:sldMk cId="1309101431" sldId="294"/>
            <ac:spMk id="13" creationId="{A4AC5506-6312-4701-8D3C-40187889A947}"/>
          </ac:spMkLst>
        </pc:spChg>
      </pc:sldChg>
      <pc:sldChg chg="mod modClrScheme chgLayout">
        <pc:chgData name="Gharpure, Mukul D" userId="S::mgharpur@iu.edu::733d5206-4163-46b2-95c7-2f6e344c04ca" providerId="AD" clId="Web-{E5E2C3A5-669A-4DAB-A98C-9C309DFBC814}" dt="2023-04-25T17:23:13.782" v="4"/>
        <pc:sldMkLst>
          <pc:docMk/>
          <pc:sldMk cId="3648887064" sldId="295"/>
        </pc:sldMkLst>
      </pc:sldChg>
      <pc:sldChg chg="mod modClrScheme chgLayout">
        <pc:chgData name="Gharpure, Mukul D" userId="S::mgharpur@iu.edu::733d5206-4163-46b2-95c7-2f6e344c04ca" providerId="AD" clId="Web-{E5E2C3A5-669A-4DAB-A98C-9C309DFBC814}" dt="2023-04-25T17:23:13.782" v="4"/>
        <pc:sldMkLst>
          <pc:docMk/>
          <pc:sldMk cId="2153728819" sldId="296"/>
        </pc:sldMkLst>
      </pc:sldChg>
      <pc:sldChg chg="modSp mod modClrScheme chgLayout">
        <pc:chgData name="Gharpure, Mukul D" userId="S::mgharpur@iu.edu::733d5206-4163-46b2-95c7-2f6e344c04ca" providerId="AD" clId="Web-{E5E2C3A5-669A-4DAB-A98C-9C309DFBC814}" dt="2023-04-25T17:23:13.782" v="4"/>
        <pc:sldMkLst>
          <pc:docMk/>
          <pc:sldMk cId="884171250" sldId="297"/>
        </pc:sldMkLst>
        <pc:spChg chg="mod ord">
          <ac:chgData name="Gharpure, Mukul D" userId="S::mgharpur@iu.edu::733d5206-4163-46b2-95c7-2f6e344c04ca" providerId="AD" clId="Web-{E5E2C3A5-669A-4DAB-A98C-9C309DFBC814}" dt="2023-04-25T17:23:13.782" v="4"/>
          <ac:spMkLst>
            <pc:docMk/>
            <pc:sldMk cId="884171250" sldId="297"/>
            <ac:spMk id="2" creationId="{3FDAE3B8-D939-C912-2BD9-8E68BD7A2FFF}"/>
          </ac:spMkLst>
        </pc:spChg>
      </pc:sldChg>
      <pc:sldChg chg="mod modClrScheme chgLayout">
        <pc:chgData name="Gharpure, Mukul D" userId="S::mgharpur@iu.edu::733d5206-4163-46b2-95c7-2f6e344c04ca" providerId="AD" clId="Web-{E5E2C3A5-669A-4DAB-A98C-9C309DFBC814}" dt="2023-04-25T17:23:13.782" v="4"/>
        <pc:sldMkLst>
          <pc:docMk/>
          <pc:sldMk cId="71589404" sldId="298"/>
        </pc:sldMkLst>
      </pc:sldChg>
      <pc:sldChg chg="mod modClrScheme chgLayout">
        <pc:chgData name="Gharpure, Mukul D" userId="S::mgharpur@iu.edu::733d5206-4163-46b2-95c7-2f6e344c04ca" providerId="AD" clId="Web-{E5E2C3A5-669A-4DAB-A98C-9C309DFBC814}" dt="2023-04-25T17:23:13.782" v="4"/>
        <pc:sldMkLst>
          <pc:docMk/>
          <pc:sldMk cId="3076731528" sldId="299"/>
        </pc:sldMkLst>
      </pc:sldChg>
      <pc:sldChg chg="addSp delSp modSp mod modClrScheme delDesignElem chgLayout">
        <pc:chgData name="Gharpure, Mukul D" userId="S::mgharpur@iu.edu::733d5206-4163-46b2-95c7-2f6e344c04ca" providerId="AD" clId="Web-{E5E2C3A5-669A-4DAB-A98C-9C309DFBC814}" dt="2023-04-25T17:23:13.782" v="4"/>
        <pc:sldMkLst>
          <pc:docMk/>
          <pc:sldMk cId="312351737" sldId="301"/>
        </pc:sldMkLst>
        <pc:spChg chg="mod ord">
          <ac:chgData name="Gharpure, Mukul D" userId="S::mgharpur@iu.edu::733d5206-4163-46b2-95c7-2f6e344c04ca" providerId="AD" clId="Web-{E5E2C3A5-669A-4DAB-A98C-9C309DFBC814}" dt="2023-04-25T17:23:13.782" v="4"/>
          <ac:spMkLst>
            <pc:docMk/>
            <pc:sldMk cId="312351737" sldId="301"/>
            <ac:spMk id="2" creationId="{E94A12A4-B04B-9249-0FC8-7B73374F1D38}"/>
          </ac:spMkLst>
        </pc:spChg>
        <pc:spChg chg="add del">
          <ac:chgData name="Gharpure, Mukul D" userId="S::mgharpur@iu.edu::733d5206-4163-46b2-95c7-2f6e344c04ca" providerId="AD" clId="Web-{E5E2C3A5-669A-4DAB-A98C-9C309DFBC814}" dt="2023-04-25T17:23:13.782" v="4"/>
          <ac:spMkLst>
            <pc:docMk/>
            <pc:sldMk cId="312351737" sldId="301"/>
            <ac:spMk id="18" creationId="{A4AC5506-6312-4701-8D3C-40187889A947}"/>
          </ac:spMkLst>
        </pc:spChg>
      </pc:sldChg>
      <pc:sldChg chg="addSp delSp modSp mod modClrScheme delDesignElem chgLayout">
        <pc:chgData name="Gharpure, Mukul D" userId="S::mgharpur@iu.edu::733d5206-4163-46b2-95c7-2f6e344c04ca" providerId="AD" clId="Web-{E5E2C3A5-669A-4DAB-A98C-9C309DFBC814}" dt="2023-04-25T18:12:42.043" v="177" actId="14100"/>
        <pc:sldMkLst>
          <pc:docMk/>
          <pc:sldMk cId="1249343671" sldId="302"/>
        </pc:sldMkLst>
        <pc:spChg chg="mod ord">
          <ac:chgData name="Gharpure, Mukul D" userId="S::mgharpur@iu.edu::733d5206-4163-46b2-95c7-2f6e344c04ca" providerId="AD" clId="Web-{E5E2C3A5-669A-4DAB-A98C-9C309DFBC814}" dt="2023-04-25T17:23:13.782" v="4"/>
          <ac:spMkLst>
            <pc:docMk/>
            <pc:sldMk cId="1249343671" sldId="302"/>
            <ac:spMk id="2" creationId="{E1D17CD7-D14D-2644-4615-276BBEFD2B4A}"/>
          </ac:spMkLst>
        </pc:spChg>
        <pc:spChg chg="add del">
          <ac:chgData name="Gharpure, Mukul D" userId="S::mgharpur@iu.edu::733d5206-4163-46b2-95c7-2f6e344c04ca" providerId="AD" clId="Web-{E5E2C3A5-669A-4DAB-A98C-9C309DFBC814}" dt="2023-04-25T17:23:13.782" v="4"/>
          <ac:spMkLst>
            <pc:docMk/>
            <pc:sldMk cId="1249343671" sldId="302"/>
            <ac:spMk id="8" creationId="{D4771268-CB57-404A-9271-370EB28F6090}"/>
          </ac:spMkLst>
        </pc:spChg>
        <pc:picChg chg="del">
          <ac:chgData name="Gharpure, Mukul D" userId="S::mgharpur@iu.edu::733d5206-4163-46b2-95c7-2f6e344c04ca" providerId="AD" clId="Web-{E5E2C3A5-669A-4DAB-A98C-9C309DFBC814}" dt="2023-04-25T18:12:29.933" v="172"/>
          <ac:picMkLst>
            <pc:docMk/>
            <pc:sldMk cId="1249343671" sldId="302"/>
            <ac:picMk id="3" creationId="{B2D5D11E-FBB9-6643-6BBC-AF8F2E9DE25D}"/>
          </ac:picMkLst>
        </pc:picChg>
        <pc:picChg chg="add mod">
          <ac:chgData name="Gharpure, Mukul D" userId="S::mgharpur@iu.edu::733d5206-4163-46b2-95c7-2f6e344c04ca" providerId="AD" clId="Web-{E5E2C3A5-669A-4DAB-A98C-9C309DFBC814}" dt="2023-04-25T18:12:42.043" v="177" actId="14100"/>
          <ac:picMkLst>
            <pc:docMk/>
            <pc:sldMk cId="1249343671" sldId="302"/>
            <ac:picMk id="4" creationId="{7420DC65-0759-1B9C-2377-9EEAFDAAC57A}"/>
          </ac:picMkLst>
        </pc:picChg>
      </pc:sldChg>
      <pc:sldChg chg="addSp delSp modSp del mod modClrScheme delDesignElem chgLayout">
        <pc:chgData name="Gharpure, Mukul D" userId="S::mgharpur@iu.edu::733d5206-4163-46b2-95c7-2f6e344c04ca" providerId="AD" clId="Web-{E5E2C3A5-669A-4DAB-A98C-9C309DFBC814}" dt="2023-04-25T17:23:26.235" v="5"/>
        <pc:sldMkLst>
          <pc:docMk/>
          <pc:sldMk cId="989126567" sldId="303"/>
        </pc:sldMkLst>
        <pc:spChg chg="mod ord">
          <ac:chgData name="Gharpure, Mukul D" userId="S::mgharpur@iu.edu::733d5206-4163-46b2-95c7-2f6e344c04ca" providerId="AD" clId="Web-{E5E2C3A5-669A-4DAB-A98C-9C309DFBC814}" dt="2023-04-25T17:23:13.782" v="4"/>
          <ac:spMkLst>
            <pc:docMk/>
            <pc:sldMk cId="989126567" sldId="303"/>
            <ac:spMk id="2" creationId="{A611BE81-C85C-001A-E6FD-59890B05BCE1}"/>
          </ac:spMkLst>
        </pc:spChg>
        <pc:spChg chg="add del">
          <ac:chgData name="Gharpure, Mukul D" userId="S::mgharpur@iu.edu::733d5206-4163-46b2-95c7-2f6e344c04ca" providerId="AD" clId="Web-{E5E2C3A5-669A-4DAB-A98C-9C309DFBC814}" dt="2023-04-25T17:22:54.343" v="2"/>
          <ac:spMkLst>
            <pc:docMk/>
            <pc:sldMk cId="989126567" sldId="303"/>
            <ac:spMk id="21" creationId="{594D6AA1-A0E1-45F9-8E25-BAB8092293CC}"/>
          </ac:spMkLst>
        </pc:spChg>
        <pc:spChg chg="add del">
          <ac:chgData name="Gharpure, Mukul D" userId="S::mgharpur@iu.edu::733d5206-4163-46b2-95c7-2f6e344c04ca" providerId="AD" clId="Web-{E5E2C3A5-669A-4DAB-A98C-9C309DFBC814}" dt="2023-04-25T17:22:54.312" v="1"/>
          <ac:spMkLst>
            <pc:docMk/>
            <pc:sldMk cId="989126567" sldId="303"/>
            <ac:spMk id="26" creationId="{2B577FF9-3543-4875-815D-3D87BD8A2002}"/>
          </ac:spMkLst>
        </pc:spChg>
        <pc:spChg chg="add del">
          <ac:chgData name="Gharpure, Mukul D" userId="S::mgharpur@iu.edu::733d5206-4163-46b2-95c7-2f6e344c04ca" providerId="AD" clId="Web-{E5E2C3A5-669A-4DAB-A98C-9C309DFBC814}" dt="2023-04-25T17:22:54.312" v="1"/>
          <ac:spMkLst>
            <pc:docMk/>
            <pc:sldMk cId="989126567" sldId="303"/>
            <ac:spMk id="28" creationId="{F5569EEC-E12F-4856-B407-02B2813A4AA5}"/>
          </ac:spMkLst>
        </pc:spChg>
        <pc:spChg chg="add del">
          <ac:chgData name="Gharpure, Mukul D" userId="S::mgharpur@iu.edu::733d5206-4163-46b2-95c7-2f6e344c04ca" providerId="AD" clId="Web-{E5E2C3A5-669A-4DAB-A98C-9C309DFBC814}" dt="2023-04-25T17:22:54.312" v="1"/>
          <ac:spMkLst>
            <pc:docMk/>
            <pc:sldMk cId="989126567" sldId="303"/>
            <ac:spMk id="30" creationId="{CF860788-3A6A-45A3-B3F1-06F159665603}"/>
          </ac:spMkLst>
        </pc:spChg>
        <pc:spChg chg="add del">
          <ac:chgData name="Gharpure, Mukul D" userId="S::mgharpur@iu.edu::733d5206-4163-46b2-95c7-2f6e344c04ca" providerId="AD" clId="Web-{E5E2C3A5-669A-4DAB-A98C-9C309DFBC814}" dt="2023-04-25T17:22:54.312" v="1"/>
          <ac:spMkLst>
            <pc:docMk/>
            <pc:sldMk cId="989126567" sldId="303"/>
            <ac:spMk id="32" creationId="{DF1E3393-B852-4883-B778-ED3525112942}"/>
          </ac:spMkLst>
        </pc:spChg>
        <pc:spChg chg="add del">
          <ac:chgData name="Gharpure, Mukul D" userId="S::mgharpur@iu.edu::733d5206-4163-46b2-95c7-2f6e344c04ca" providerId="AD" clId="Web-{E5E2C3A5-669A-4DAB-A98C-9C309DFBC814}" dt="2023-04-25T17:22:54.312" v="1"/>
          <ac:spMkLst>
            <pc:docMk/>
            <pc:sldMk cId="989126567" sldId="303"/>
            <ac:spMk id="34" creationId="{39853D09-4205-4CC7-83EB-288E886AC9E4}"/>
          </ac:spMkLst>
        </pc:spChg>
        <pc:spChg chg="add del">
          <ac:chgData name="Gharpure, Mukul D" userId="S::mgharpur@iu.edu::733d5206-4163-46b2-95c7-2f6e344c04ca" providerId="AD" clId="Web-{E5E2C3A5-669A-4DAB-A98C-9C309DFBC814}" dt="2023-04-25T17:22:54.312" v="1"/>
          <ac:spMkLst>
            <pc:docMk/>
            <pc:sldMk cId="989126567" sldId="303"/>
            <ac:spMk id="36" creationId="{0D040B79-3E73-4A31-840D-D6B9C9FDFC46}"/>
          </ac:spMkLst>
        </pc:spChg>
        <pc:spChg chg="add del">
          <ac:chgData name="Gharpure, Mukul D" userId="S::mgharpur@iu.edu::733d5206-4163-46b2-95c7-2f6e344c04ca" providerId="AD" clId="Web-{E5E2C3A5-669A-4DAB-A98C-9C309DFBC814}" dt="2023-04-25T17:22:54.312" v="1"/>
          <ac:spMkLst>
            <pc:docMk/>
            <pc:sldMk cId="989126567" sldId="303"/>
            <ac:spMk id="38" creationId="{156C6AE5-3F8B-42AC-9EA4-1B686A11E93F}"/>
          </ac:spMkLst>
        </pc:spChg>
        <pc:spChg chg="add del">
          <ac:chgData name="Gharpure, Mukul D" userId="S::mgharpur@iu.edu::733d5206-4163-46b2-95c7-2f6e344c04ca" providerId="AD" clId="Web-{E5E2C3A5-669A-4DAB-A98C-9C309DFBC814}" dt="2023-04-25T17:23:13.782" v="4"/>
          <ac:spMkLst>
            <pc:docMk/>
            <pc:sldMk cId="989126567" sldId="303"/>
            <ac:spMk id="45" creationId="{94714483-7072-431F-9DBE-87F44E4D44BC}"/>
          </ac:spMkLst>
        </pc:spChg>
        <pc:spChg chg="add del">
          <ac:chgData name="Gharpure, Mukul D" userId="S::mgharpur@iu.edu::733d5206-4163-46b2-95c7-2f6e344c04ca" providerId="AD" clId="Web-{E5E2C3A5-669A-4DAB-A98C-9C309DFBC814}" dt="2023-04-25T17:23:13.782" v="4"/>
          <ac:spMkLst>
            <pc:docMk/>
            <pc:sldMk cId="989126567" sldId="303"/>
            <ac:spMk id="46" creationId="{832F3179-0CD5-40C8-9939-D8355006F7BA}"/>
          </ac:spMkLst>
        </pc:spChg>
        <pc:spChg chg="add del">
          <ac:chgData name="Gharpure, Mukul D" userId="S::mgharpur@iu.edu::733d5206-4163-46b2-95c7-2f6e344c04ca" providerId="AD" clId="Web-{E5E2C3A5-669A-4DAB-A98C-9C309DFBC814}" dt="2023-04-25T17:23:13.782" v="4"/>
          <ac:spMkLst>
            <pc:docMk/>
            <pc:sldMk cId="989126567" sldId="303"/>
            <ac:spMk id="47" creationId="{495892E1-F4A5-4991-AC52-4F417B14A2A2}"/>
          </ac:spMkLst>
        </pc:spChg>
        <pc:spChg chg="add del">
          <ac:chgData name="Gharpure, Mukul D" userId="S::mgharpur@iu.edu::733d5206-4163-46b2-95c7-2f6e344c04ca" providerId="AD" clId="Web-{E5E2C3A5-669A-4DAB-A98C-9C309DFBC814}" dt="2023-04-25T17:23:13.782" v="4"/>
          <ac:spMkLst>
            <pc:docMk/>
            <pc:sldMk cId="989126567" sldId="303"/>
            <ac:spMk id="57" creationId="{E2683E3F-F855-4549-84F8-42064EC0F247}"/>
          </ac:spMkLst>
        </pc:spChg>
        <pc:grpChg chg="add del">
          <ac:chgData name="Gharpure, Mukul D" userId="S::mgharpur@iu.edu::733d5206-4163-46b2-95c7-2f6e344c04ca" providerId="AD" clId="Web-{E5E2C3A5-669A-4DAB-A98C-9C309DFBC814}" dt="2023-04-25T17:23:13.782" v="4"/>
          <ac:grpSpMkLst>
            <pc:docMk/>
            <pc:sldMk cId="989126567" sldId="303"/>
            <ac:grpSpMk id="40" creationId="{8FC90B1E-0223-4440-AF22-8F32F6F0C7D2}"/>
          </ac:grpSpMkLst>
        </pc:grpChg>
        <pc:grpChg chg="add del">
          <ac:chgData name="Gharpure, Mukul D" userId="S::mgharpur@iu.edu::733d5206-4163-46b2-95c7-2f6e344c04ca" providerId="AD" clId="Web-{E5E2C3A5-669A-4DAB-A98C-9C309DFBC814}" dt="2023-04-25T17:23:13.782" v="4"/>
          <ac:grpSpMkLst>
            <pc:docMk/>
            <pc:sldMk cId="989126567" sldId="303"/>
            <ac:grpSpMk id="48" creationId="{11CE155D-684B-4F5E-B835-C52765E310E7}"/>
          </ac:grpSpMkLst>
        </pc:grpChg>
        <pc:grpChg chg="add del">
          <ac:chgData name="Gharpure, Mukul D" userId="S::mgharpur@iu.edu::733d5206-4163-46b2-95c7-2f6e344c04ca" providerId="AD" clId="Web-{E5E2C3A5-669A-4DAB-A98C-9C309DFBC814}" dt="2023-04-25T17:23:13.782" v="4"/>
          <ac:grpSpMkLst>
            <pc:docMk/>
            <pc:sldMk cId="989126567" sldId="303"/>
            <ac:grpSpMk id="53" creationId="{ACF597F8-76AA-44FA-8E6A-06223B66C0DD}"/>
          </ac:grpSpMkLst>
        </pc:grpChg>
        <pc:picChg chg="mod">
          <ac:chgData name="Gharpure, Mukul D" userId="S::mgharpur@iu.edu::733d5206-4163-46b2-95c7-2f6e344c04ca" providerId="AD" clId="Web-{E5E2C3A5-669A-4DAB-A98C-9C309DFBC814}" dt="2023-04-25T17:22:54.343" v="2"/>
          <ac:picMkLst>
            <pc:docMk/>
            <pc:sldMk cId="989126567" sldId="303"/>
            <ac:picMk id="4" creationId="{9B6A27CB-B432-1F05-5674-D03F2C58DD0C}"/>
          </ac:picMkLst>
        </pc:picChg>
      </pc:sldChg>
      <pc:sldChg chg="addSp delSp modSp mod setBg modClrScheme addAnim chgLayout">
        <pc:chgData name="Gharpure, Mukul D" userId="S::mgharpur@iu.edu::733d5206-4163-46b2-95c7-2f6e344c04ca" providerId="AD" clId="Web-{E5E2C3A5-669A-4DAB-A98C-9C309DFBC814}" dt="2023-04-25T17:24:06.986" v="16" actId="20577"/>
        <pc:sldMkLst>
          <pc:docMk/>
          <pc:sldMk cId="2754344472" sldId="304"/>
        </pc:sldMkLst>
        <pc:spChg chg="mod ord">
          <ac:chgData name="Gharpure, Mukul D" userId="S::mgharpur@iu.edu::733d5206-4163-46b2-95c7-2f6e344c04ca" providerId="AD" clId="Web-{E5E2C3A5-669A-4DAB-A98C-9C309DFBC814}" dt="2023-04-25T17:24:06.986" v="16" actId="20577"/>
          <ac:spMkLst>
            <pc:docMk/>
            <pc:sldMk cId="2754344472" sldId="304"/>
            <ac:spMk id="2" creationId="{A5A183A3-0B94-4463-5ADA-CADC2DC00FF2}"/>
          </ac:spMkLst>
        </pc:spChg>
        <pc:spChg chg="add del">
          <ac:chgData name="Gharpure, Mukul D" userId="S::mgharpur@iu.edu::733d5206-4163-46b2-95c7-2f6e344c04ca" providerId="AD" clId="Web-{E5E2C3A5-669A-4DAB-A98C-9C309DFBC814}" dt="2023-04-25T17:24:02.471" v="14"/>
          <ac:spMkLst>
            <pc:docMk/>
            <pc:sldMk cId="2754344472" sldId="304"/>
            <ac:spMk id="8" creationId="{71B2258F-86CA-4D4D-8270-BC05FCDEBFB3}"/>
          </ac:spMkLst>
        </pc:spChg>
        <pc:spChg chg="add">
          <ac:chgData name="Gharpure, Mukul D" userId="S::mgharpur@iu.edu::733d5206-4163-46b2-95c7-2f6e344c04ca" providerId="AD" clId="Web-{E5E2C3A5-669A-4DAB-A98C-9C309DFBC814}" dt="2023-04-25T17:24:02.471" v="14"/>
          <ac:spMkLst>
            <pc:docMk/>
            <pc:sldMk cId="2754344472" sldId="304"/>
            <ac:spMk id="13" creationId="{362D44EE-C852-4460-B8B5-C4F2BC20510C}"/>
          </ac:spMkLst>
        </pc:spChg>
        <pc:spChg chg="add">
          <ac:chgData name="Gharpure, Mukul D" userId="S::mgharpur@iu.edu::733d5206-4163-46b2-95c7-2f6e344c04ca" providerId="AD" clId="Web-{E5E2C3A5-669A-4DAB-A98C-9C309DFBC814}" dt="2023-04-25T17:24:02.471" v="14"/>
          <ac:spMkLst>
            <pc:docMk/>
            <pc:sldMk cId="2754344472" sldId="304"/>
            <ac:spMk id="15" creationId="{658970D8-8D1D-4B5C-894B-E871CC86543D}"/>
          </ac:spMkLst>
        </pc:spChg>
        <pc:spChg chg="add">
          <ac:chgData name="Gharpure, Mukul D" userId="S::mgharpur@iu.edu::733d5206-4163-46b2-95c7-2f6e344c04ca" providerId="AD" clId="Web-{E5E2C3A5-669A-4DAB-A98C-9C309DFBC814}" dt="2023-04-25T17:24:02.471" v="14"/>
          <ac:spMkLst>
            <pc:docMk/>
            <pc:sldMk cId="2754344472" sldId="304"/>
            <ac:spMk id="17" creationId="{F227E5B6-9132-43CA-B503-37A18562ADF2}"/>
          </ac:spMkLst>
        </pc:spChg>
        <pc:spChg chg="add">
          <ac:chgData name="Gharpure, Mukul D" userId="S::mgharpur@iu.edu::733d5206-4163-46b2-95c7-2f6e344c04ca" providerId="AD" clId="Web-{E5E2C3A5-669A-4DAB-A98C-9C309DFBC814}" dt="2023-04-25T17:24:02.471" v="14"/>
          <ac:spMkLst>
            <pc:docMk/>
            <pc:sldMk cId="2754344472" sldId="304"/>
            <ac:spMk id="19" creationId="{03C2051E-A88D-48E5-BACF-AAED17892722}"/>
          </ac:spMkLst>
        </pc:spChg>
        <pc:spChg chg="add">
          <ac:chgData name="Gharpure, Mukul D" userId="S::mgharpur@iu.edu::733d5206-4163-46b2-95c7-2f6e344c04ca" providerId="AD" clId="Web-{E5E2C3A5-669A-4DAB-A98C-9C309DFBC814}" dt="2023-04-25T17:24:02.471" v="14"/>
          <ac:spMkLst>
            <pc:docMk/>
            <pc:sldMk cId="2754344472" sldId="304"/>
            <ac:spMk id="21" creationId="{7821A508-2985-4905-874A-527429BAABFA}"/>
          </ac:spMkLst>
        </pc:spChg>
        <pc:spChg chg="add">
          <ac:chgData name="Gharpure, Mukul D" userId="S::mgharpur@iu.edu::733d5206-4163-46b2-95c7-2f6e344c04ca" providerId="AD" clId="Web-{E5E2C3A5-669A-4DAB-A98C-9C309DFBC814}" dt="2023-04-25T17:24:02.471" v="14"/>
          <ac:spMkLst>
            <pc:docMk/>
            <pc:sldMk cId="2754344472" sldId="304"/>
            <ac:spMk id="23" creationId="{D2929CB1-0E3C-4B2D-ADC5-0154FB33BA44}"/>
          </ac:spMkLst>
        </pc:spChg>
        <pc:spChg chg="add">
          <ac:chgData name="Gharpure, Mukul D" userId="S::mgharpur@iu.edu::733d5206-4163-46b2-95c7-2f6e344c04ca" providerId="AD" clId="Web-{E5E2C3A5-669A-4DAB-A98C-9C309DFBC814}" dt="2023-04-25T17:24:02.471" v="14"/>
          <ac:spMkLst>
            <pc:docMk/>
            <pc:sldMk cId="2754344472" sldId="304"/>
            <ac:spMk id="25" creationId="{5F2F0C84-BE8C-4DC2-A6D3-30349A801D5C}"/>
          </ac:spMkLst>
        </pc:spChg>
        <pc:picChg chg="add mod ord">
          <ac:chgData name="Gharpure, Mukul D" userId="S::mgharpur@iu.edu::733d5206-4163-46b2-95c7-2f6e344c04ca" providerId="AD" clId="Web-{E5E2C3A5-669A-4DAB-A98C-9C309DFBC814}" dt="2023-04-25T17:24:02.471" v="14"/>
          <ac:picMkLst>
            <pc:docMk/>
            <pc:sldMk cId="2754344472" sldId="304"/>
            <ac:picMk id="4" creationId="{0B27742B-8869-8C46-2277-86015A4855BD}"/>
          </ac:picMkLst>
        </pc:picChg>
      </pc:sldChg>
      <pc:sldChg chg="addSp delSp modSp mod modClrScheme chgLayout">
        <pc:chgData name="Gharpure, Mukul D" userId="S::mgharpur@iu.edu::733d5206-4163-46b2-95c7-2f6e344c04ca" providerId="AD" clId="Web-{E5E2C3A5-669A-4DAB-A98C-9C309DFBC814}" dt="2023-04-25T17:29:13.027" v="49" actId="20577"/>
        <pc:sldMkLst>
          <pc:docMk/>
          <pc:sldMk cId="737142958" sldId="305"/>
        </pc:sldMkLst>
        <pc:spChg chg="del mod ord">
          <ac:chgData name="Gharpure, Mukul D" userId="S::mgharpur@iu.edu::733d5206-4163-46b2-95c7-2f6e344c04ca" providerId="AD" clId="Web-{E5E2C3A5-669A-4DAB-A98C-9C309DFBC814}" dt="2023-04-25T17:26:37.335" v="24"/>
          <ac:spMkLst>
            <pc:docMk/>
            <pc:sldMk cId="737142958" sldId="305"/>
            <ac:spMk id="2" creationId="{BBC0A1B7-5AF0-9DF8-D97C-D02EAC1B553A}"/>
          </ac:spMkLst>
        </pc:spChg>
        <pc:spChg chg="add del mod">
          <ac:chgData name="Gharpure, Mukul D" userId="S::mgharpur@iu.edu::733d5206-4163-46b2-95c7-2f6e344c04ca" providerId="AD" clId="Web-{E5E2C3A5-669A-4DAB-A98C-9C309DFBC814}" dt="2023-04-25T17:26:40.600" v="25"/>
          <ac:spMkLst>
            <pc:docMk/>
            <pc:sldMk cId="737142958" sldId="305"/>
            <ac:spMk id="4" creationId="{949D8A67-254A-7C88-EF4C-27FFE85C06A3}"/>
          </ac:spMkLst>
        </pc:spChg>
        <pc:spChg chg="add mod">
          <ac:chgData name="Gharpure, Mukul D" userId="S::mgharpur@iu.edu::733d5206-4163-46b2-95c7-2f6e344c04ca" providerId="AD" clId="Web-{E5E2C3A5-669A-4DAB-A98C-9C309DFBC814}" dt="2023-04-25T17:29:13.027" v="49" actId="20577"/>
          <ac:spMkLst>
            <pc:docMk/>
            <pc:sldMk cId="737142958" sldId="305"/>
            <ac:spMk id="5" creationId="{7860C7A4-E0B9-F619-9A44-B1ABF18232CF}"/>
          </ac:spMkLst>
        </pc:spChg>
      </pc:sldChg>
      <pc:sldChg chg="addSp delSp modSp mod setBg modClrScheme chgLayout">
        <pc:chgData name="Gharpure, Mukul D" userId="S::mgharpur@iu.edu::733d5206-4163-46b2-95c7-2f6e344c04ca" providerId="AD" clId="Web-{E5E2C3A5-669A-4DAB-A98C-9C309DFBC814}" dt="2023-04-25T17:43:48.678" v="161"/>
        <pc:sldMkLst>
          <pc:docMk/>
          <pc:sldMk cId="303657366" sldId="306"/>
        </pc:sldMkLst>
        <pc:spChg chg="mod ord">
          <ac:chgData name="Gharpure, Mukul D" userId="S::mgharpur@iu.edu::733d5206-4163-46b2-95c7-2f6e344c04ca" providerId="AD" clId="Web-{E5E2C3A5-669A-4DAB-A98C-9C309DFBC814}" dt="2023-04-25T17:43:48.678" v="161"/>
          <ac:spMkLst>
            <pc:docMk/>
            <pc:sldMk cId="303657366" sldId="306"/>
            <ac:spMk id="2" creationId="{92F473A5-8D24-D091-C19F-EE34BC9599E3}"/>
          </ac:spMkLst>
        </pc:spChg>
        <pc:spChg chg="add del mod">
          <ac:chgData name="Gharpure, Mukul D" userId="S::mgharpur@iu.edu::733d5206-4163-46b2-95c7-2f6e344c04ca" providerId="AD" clId="Web-{E5E2C3A5-669A-4DAB-A98C-9C309DFBC814}" dt="2023-04-25T17:43:48.678" v="161"/>
          <ac:spMkLst>
            <pc:docMk/>
            <pc:sldMk cId="303657366" sldId="306"/>
            <ac:spMk id="3" creationId="{AD017FBD-BB0F-ABF1-673E-BDA7AEDA08F9}"/>
          </ac:spMkLst>
        </pc:spChg>
        <pc:spChg chg="add">
          <ac:chgData name="Gharpure, Mukul D" userId="S::mgharpur@iu.edu::733d5206-4163-46b2-95c7-2f6e344c04ca" providerId="AD" clId="Web-{E5E2C3A5-669A-4DAB-A98C-9C309DFBC814}" dt="2023-04-25T17:43:48.678" v="161"/>
          <ac:spMkLst>
            <pc:docMk/>
            <pc:sldMk cId="303657366" sldId="306"/>
            <ac:spMk id="9" creationId="{A3EFF7B1-6CB7-47D1-AD37-B870CA2B2151}"/>
          </ac:spMkLst>
        </pc:spChg>
        <pc:spChg chg="add">
          <ac:chgData name="Gharpure, Mukul D" userId="S::mgharpur@iu.edu::733d5206-4163-46b2-95c7-2f6e344c04ca" providerId="AD" clId="Web-{E5E2C3A5-669A-4DAB-A98C-9C309DFBC814}" dt="2023-04-25T17:43:48.678" v="161"/>
          <ac:spMkLst>
            <pc:docMk/>
            <pc:sldMk cId="303657366" sldId="306"/>
            <ac:spMk id="11" creationId="{7FA2962B-21B6-4689-A95D-A8FF6ADE47F1}"/>
          </ac:spMkLst>
        </pc:spChg>
        <pc:spChg chg="add">
          <ac:chgData name="Gharpure, Mukul D" userId="S::mgharpur@iu.edu::733d5206-4163-46b2-95c7-2f6e344c04ca" providerId="AD" clId="Web-{E5E2C3A5-669A-4DAB-A98C-9C309DFBC814}" dt="2023-04-25T17:43:48.678" v="161"/>
          <ac:spMkLst>
            <pc:docMk/>
            <pc:sldMk cId="303657366" sldId="306"/>
            <ac:spMk id="27" creationId="{A00D2CE1-35C1-46E6-BD59-CEE668BD90F4}"/>
          </ac:spMkLst>
        </pc:spChg>
        <pc:spChg chg="add">
          <ac:chgData name="Gharpure, Mukul D" userId="S::mgharpur@iu.edu::733d5206-4163-46b2-95c7-2f6e344c04ca" providerId="AD" clId="Web-{E5E2C3A5-669A-4DAB-A98C-9C309DFBC814}" dt="2023-04-25T17:43:48.678" v="161"/>
          <ac:spMkLst>
            <pc:docMk/>
            <pc:sldMk cId="303657366" sldId="306"/>
            <ac:spMk id="35" creationId="{E18403B7-F2C7-4C07-8522-21C31910902C}"/>
          </ac:spMkLst>
        </pc:spChg>
        <pc:grpChg chg="add">
          <ac:chgData name="Gharpure, Mukul D" userId="S::mgharpur@iu.edu::733d5206-4163-46b2-95c7-2f6e344c04ca" providerId="AD" clId="Web-{E5E2C3A5-669A-4DAB-A98C-9C309DFBC814}" dt="2023-04-25T17:43:48.678" v="161"/>
          <ac:grpSpMkLst>
            <pc:docMk/>
            <pc:sldMk cId="303657366" sldId="306"/>
            <ac:grpSpMk id="13" creationId="{A745280D-ED36-41FE-8EB1-CE597C99CFE8}"/>
          </ac:grpSpMkLst>
        </pc:grpChg>
        <pc:grpChg chg="add">
          <ac:chgData name="Gharpure, Mukul D" userId="S::mgharpur@iu.edu::733d5206-4163-46b2-95c7-2f6e344c04ca" providerId="AD" clId="Web-{E5E2C3A5-669A-4DAB-A98C-9C309DFBC814}" dt="2023-04-25T17:43:48.678" v="161"/>
          <ac:grpSpMkLst>
            <pc:docMk/>
            <pc:sldMk cId="303657366" sldId="306"/>
            <ac:grpSpMk id="19" creationId="{80E95A5C-1E97-41C3-9DEC-245FF6DEBF1F}"/>
          </ac:grpSpMkLst>
        </pc:grpChg>
        <pc:grpChg chg="add">
          <ac:chgData name="Gharpure, Mukul D" userId="S::mgharpur@iu.edu::733d5206-4163-46b2-95c7-2f6e344c04ca" providerId="AD" clId="Web-{E5E2C3A5-669A-4DAB-A98C-9C309DFBC814}" dt="2023-04-25T17:43:48.678" v="161"/>
          <ac:grpSpMkLst>
            <pc:docMk/>
            <pc:sldMk cId="303657366" sldId="306"/>
            <ac:grpSpMk id="29" creationId="{A58DCE86-9AE1-46D1-96D6-04B8B3EDF6FA}"/>
          </ac:grpSpMkLst>
        </pc:grpChg>
        <pc:grpChg chg="add">
          <ac:chgData name="Gharpure, Mukul D" userId="S::mgharpur@iu.edu::733d5206-4163-46b2-95c7-2f6e344c04ca" providerId="AD" clId="Web-{E5E2C3A5-669A-4DAB-A98C-9C309DFBC814}" dt="2023-04-25T17:43:48.678" v="161"/>
          <ac:grpSpMkLst>
            <pc:docMk/>
            <pc:sldMk cId="303657366" sldId="306"/>
            <ac:grpSpMk id="37" creationId="{23B58CC6-A99E-43AF-A467-256F19287FB8}"/>
          </ac:grpSpMkLst>
        </pc:grpChg>
        <pc:graphicFrameChg chg="add">
          <ac:chgData name="Gharpure, Mukul D" userId="S::mgharpur@iu.edu::733d5206-4163-46b2-95c7-2f6e344c04ca" providerId="AD" clId="Web-{E5E2C3A5-669A-4DAB-A98C-9C309DFBC814}" dt="2023-04-25T17:43:48.678" v="161"/>
          <ac:graphicFrameMkLst>
            <pc:docMk/>
            <pc:sldMk cId="303657366" sldId="306"/>
            <ac:graphicFrameMk id="5" creationId="{C1BC660D-D3D0-3CEF-5197-D68580C5C55E}"/>
          </ac:graphicFrameMkLst>
        </pc:graphicFrameChg>
      </pc:sldChg>
      <pc:sldChg chg="addSp delSp modSp new mod setBg addAnim">
        <pc:chgData name="Gharpure, Mukul D" userId="S::mgharpur@iu.edu::733d5206-4163-46b2-95c7-2f6e344c04ca" providerId="AD" clId="Web-{E5E2C3A5-669A-4DAB-A98C-9C309DFBC814}" dt="2023-04-25T18:30:45.669" v="212" actId="20577"/>
        <pc:sldMkLst>
          <pc:docMk/>
          <pc:sldMk cId="3140640636" sldId="307"/>
        </pc:sldMkLst>
        <pc:spChg chg="mod">
          <ac:chgData name="Gharpure, Mukul D" userId="S::mgharpur@iu.edu::733d5206-4163-46b2-95c7-2f6e344c04ca" providerId="AD" clId="Web-{E5E2C3A5-669A-4DAB-A98C-9C309DFBC814}" dt="2023-04-25T18:30:45.669" v="212" actId="20577"/>
          <ac:spMkLst>
            <pc:docMk/>
            <pc:sldMk cId="3140640636" sldId="307"/>
            <ac:spMk id="2" creationId="{33D44CAF-D950-B687-9654-9491C95221AA}"/>
          </ac:spMkLst>
        </pc:spChg>
        <pc:spChg chg="add mod">
          <ac:chgData name="Gharpure, Mukul D" userId="S::mgharpur@iu.edu::733d5206-4163-46b2-95c7-2f6e344c04ca" providerId="AD" clId="Web-{E5E2C3A5-669A-4DAB-A98C-9C309DFBC814}" dt="2023-04-25T18:30:04.168" v="207" actId="20577"/>
          <ac:spMkLst>
            <pc:docMk/>
            <pc:sldMk cId="3140640636" sldId="307"/>
            <ac:spMk id="3" creationId="{878697BA-A2D3-1A9A-95AB-187F9A16AEDE}"/>
          </ac:spMkLst>
        </pc:spChg>
        <pc:spChg chg="add del">
          <ac:chgData name="Gharpure, Mukul D" userId="S::mgharpur@iu.edu::733d5206-4163-46b2-95c7-2f6e344c04ca" providerId="AD" clId="Web-{E5E2C3A5-669A-4DAB-A98C-9C309DFBC814}" dt="2023-04-25T18:30:42.873" v="211"/>
          <ac:spMkLst>
            <pc:docMk/>
            <pc:sldMk cId="3140640636" sldId="307"/>
            <ac:spMk id="9" creationId="{91D444C9-9FA6-485E-8F7A-5B65A28FC72A}"/>
          </ac:spMkLst>
        </pc:spChg>
        <pc:spChg chg="add del">
          <ac:chgData name="Gharpure, Mukul D" userId="S::mgharpur@iu.edu::733d5206-4163-46b2-95c7-2f6e344c04ca" providerId="AD" clId="Web-{E5E2C3A5-669A-4DAB-A98C-9C309DFBC814}" dt="2023-04-25T18:30:42.873" v="211"/>
          <ac:spMkLst>
            <pc:docMk/>
            <pc:sldMk cId="3140640636" sldId="307"/>
            <ac:spMk id="11" creationId="{158B3569-73B2-4D05-8E95-886A6EE17F1F}"/>
          </ac:spMkLst>
        </pc:spChg>
        <pc:spChg chg="add">
          <ac:chgData name="Gharpure, Mukul D" userId="S::mgharpur@iu.edu::733d5206-4163-46b2-95c7-2f6e344c04ca" providerId="AD" clId="Web-{E5E2C3A5-669A-4DAB-A98C-9C309DFBC814}" dt="2023-04-25T18:30:42.873" v="211"/>
          <ac:spMkLst>
            <pc:docMk/>
            <pc:sldMk cId="3140640636" sldId="307"/>
            <ac:spMk id="22" creationId="{347D6575-0B06-40B2-9D0F-298202F6BCAC}"/>
          </ac:spMkLst>
        </pc:spChg>
        <pc:spChg chg="add">
          <ac:chgData name="Gharpure, Mukul D" userId="S::mgharpur@iu.edu::733d5206-4163-46b2-95c7-2f6e344c04ca" providerId="AD" clId="Web-{E5E2C3A5-669A-4DAB-A98C-9C309DFBC814}" dt="2023-04-25T18:30:42.873" v="211"/>
          <ac:spMkLst>
            <pc:docMk/>
            <pc:sldMk cId="3140640636" sldId="307"/>
            <ac:spMk id="24" creationId="{E2B33195-5BCA-4BB7-A82D-6739522687DD}"/>
          </ac:spMkLst>
        </pc:spChg>
        <pc:spChg chg="add">
          <ac:chgData name="Gharpure, Mukul D" userId="S::mgharpur@iu.edu::733d5206-4163-46b2-95c7-2f6e344c04ca" providerId="AD" clId="Web-{E5E2C3A5-669A-4DAB-A98C-9C309DFBC814}" dt="2023-04-25T18:30:42.873" v="211"/>
          <ac:spMkLst>
            <pc:docMk/>
            <pc:sldMk cId="3140640636" sldId="307"/>
            <ac:spMk id="26" creationId="{CF8AD9F3-9AF6-494F-83A3-2F677563935C}"/>
          </ac:spMkLst>
        </pc:spChg>
        <pc:spChg chg="add">
          <ac:chgData name="Gharpure, Mukul D" userId="S::mgharpur@iu.edu::733d5206-4163-46b2-95c7-2f6e344c04ca" providerId="AD" clId="Web-{E5E2C3A5-669A-4DAB-A98C-9C309DFBC814}" dt="2023-04-25T18:30:42.873" v="211"/>
          <ac:spMkLst>
            <pc:docMk/>
            <pc:sldMk cId="3140640636" sldId="307"/>
            <ac:spMk id="28" creationId="{0DA5DB8B-7E5C-4ABC-8069-A9A8806F3976}"/>
          </ac:spMkLst>
        </pc:spChg>
        <pc:grpChg chg="add del">
          <ac:chgData name="Gharpure, Mukul D" userId="S::mgharpur@iu.edu::733d5206-4163-46b2-95c7-2f6e344c04ca" providerId="AD" clId="Web-{E5E2C3A5-669A-4DAB-A98C-9C309DFBC814}" dt="2023-04-25T18:30:42.873" v="211"/>
          <ac:grpSpMkLst>
            <pc:docMk/>
            <pc:sldMk cId="3140640636" sldId="307"/>
            <ac:grpSpMk id="13" creationId="{F542BB3E-999E-485A-8D89-20CA76FCB962}"/>
          </ac:grpSpMkLst>
        </pc:grpChg>
        <pc:picChg chg="add mod">
          <ac:chgData name="Gharpure, Mukul D" userId="S::mgharpur@iu.edu::733d5206-4163-46b2-95c7-2f6e344c04ca" providerId="AD" clId="Web-{E5E2C3A5-669A-4DAB-A98C-9C309DFBC814}" dt="2023-04-25T18:30:42.873" v="211"/>
          <ac:picMkLst>
            <pc:docMk/>
            <pc:sldMk cId="3140640636" sldId="307"/>
            <ac:picMk id="5" creationId="{BB21BC5B-D3E4-F304-F54A-2205C6A99B8B}"/>
          </ac:picMkLst>
        </pc:picChg>
        <pc:cxnChg chg="add del">
          <ac:chgData name="Gharpure, Mukul D" userId="S::mgharpur@iu.edu::733d5206-4163-46b2-95c7-2f6e344c04ca" providerId="AD" clId="Web-{E5E2C3A5-669A-4DAB-A98C-9C309DFBC814}" dt="2023-04-25T18:30:42.873" v="211"/>
          <ac:cxnSpMkLst>
            <pc:docMk/>
            <pc:sldMk cId="3140640636" sldId="307"/>
            <ac:cxnSpMk id="17" creationId="{56020367-4FD5-4596-8E10-C5F095CD8DBF}"/>
          </ac:cxnSpMkLst>
        </pc:cxnChg>
      </pc:sldChg>
      <pc:sldChg chg="modSp del mod modClrScheme chgLayout">
        <pc:chgData name="Gharpure, Mukul D" userId="S::mgharpur@iu.edu::733d5206-4163-46b2-95c7-2f6e344c04ca" providerId="AD" clId="Web-{E5E2C3A5-669A-4DAB-A98C-9C309DFBC814}" dt="2023-04-25T17:38:44.216" v="155"/>
        <pc:sldMkLst>
          <pc:docMk/>
          <pc:sldMk cId="3913276048" sldId="307"/>
        </pc:sldMkLst>
        <pc:spChg chg="mod ord">
          <ac:chgData name="Gharpure, Mukul D" userId="S::mgharpur@iu.edu::733d5206-4163-46b2-95c7-2f6e344c04ca" providerId="AD" clId="Web-{E5E2C3A5-669A-4DAB-A98C-9C309DFBC814}" dt="2023-04-25T17:23:13.782" v="4"/>
          <ac:spMkLst>
            <pc:docMk/>
            <pc:sldMk cId="3913276048" sldId="307"/>
            <ac:spMk id="2" creationId="{644D7949-A584-109D-016C-AAE1C2E9F9DF}"/>
          </ac:spMkLst>
        </pc:spChg>
      </pc:sldChg>
      <pc:sldChg chg="modSp del mod modClrScheme chgLayout">
        <pc:chgData name="Gharpure, Mukul D" userId="S::mgharpur@iu.edu::733d5206-4163-46b2-95c7-2f6e344c04ca" providerId="AD" clId="Web-{E5E2C3A5-669A-4DAB-A98C-9C309DFBC814}" dt="2023-04-25T17:38:45.685" v="156"/>
        <pc:sldMkLst>
          <pc:docMk/>
          <pc:sldMk cId="395447051" sldId="308"/>
        </pc:sldMkLst>
        <pc:spChg chg="mod ord">
          <ac:chgData name="Gharpure, Mukul D" userId="S::mgharpur@iu.edu::733d5206-4163-46b2-95c7-2f6e344c04ca" providerId="AD" clId="Web-{E5E2C3A5-669A-4DAB-A98C-9C309DFBC814}" dt="2023-04-25T17:23:13.782" v="4"/>
          <ac:spMkLst>
            <pc:docMk/>
            <pc:sldMk cId="395447051" sldId="308"/>
            <ac:spMk id="2" creationId="{E57AB08D-885D-8293-3883-A87EC1E5066E}"/>
          </ac:spMkLst>
        </pc:spChg>
      </pc:sldChg>
      <pc:sldChg chg="addSp delSp modSp new">
        <pc:chgData name="Gharpure, Mukul D" userId="S::mgharpur@iu.edu::733d5206-4163-46b2-95c7-2f6e344c04ca" providerId="AD" clId="Web-{E5E2C3A5-669A-4DAB-A98C-9C309DFBC814}" dt="2023-04-25T18:31:12.373" v="220" actId="20577"/>
        <pc:sldMkLst>
          <pc:docMk/>
          <pc:sldMk cId="924530359" sldId="308"/>
        </pc:sldMkLst>
        <pc:spChg chg="del">
          <ac:chgData name="Gharpure, Mukul D" userId="S::mgharpur@iu.edu::733d5206-4163-46b2-95c7-2f6e344c04ca" providerId="AD" clId="Web-{E5E2C3A5-669A-4DAB-A98C-9C309DFBC814}" dt="2023-04-25T18:30:55.623" v="214"/>
          <ac:spMkLst>
            <pc:docMk/>
            <pc:sldMk cId="924530359" sldId="308"/>
            <ac:spMk id="2" creationId="{DA410C9E-C1C3-D710-E931-44735F7B3581}"/>
          </ac:spMkLst>
        </pc:spChg>
        <pc:spChg chg="add mod">
          <ac:chgData name="Gharpure, Mukul D" userId="S::mgharpur@iu.edu::733d5206-4163-46b2-95c7-2f6e344c04ca" providerId="AD" clId="Web-{E5E2C3A5-669A-4DAB-A98C-9C309DFBC814}" dt="2023-04-25T18:31:12.373" v="220" actId="20577"/>
          <ac:spMkLst>
            <pc:docMk/>
            <pc:sldMk cId="924530359" sldId="308"/>
            <ac:spMk id="3" creationId="{91EB768B-6582-635E-4D90-03343885D771}"/>
          </ac:spMkLst>
        </pc:spChg>
      </pc:sldChg>
      <pc:sldChg chg="modSp del mod modClrScheme chgLayout">
        <pc:chgData name="Gharpure, Mukul D" userId="S::mgharpur@iu.edu::733d5206-4163-46b2-95c7-2f6e344c04ca" providerId="AD" clId="Web-{E5E2C3A5-669A-4DAB-A98C-9C309DFBC814}" dt="2023-04-25T17:38:45.763" v="157"/>
        <pc:sldMkLst>
          <pc:docMk/>
          <pc:sldMk cId="1650016430" sldId="309"/>
        </pc:sldMkLst>
        <pc:spChg chg="mod ord">
          <ac:chgData name="Gharpure, Mukul D" userId="S::mgharpur@iu.edu::733d5206-4163-46b2-95c7-2f6e344c04ca" providerId="AD" clId="Web-{E5E2C3A5-669A-4DAB-A98C-9C309DFBC814}" dt="2023-04-25T17:23:13.782" v="4"/>
          <ac:spMkLst>
            <pc:docMk/>
            <pc:sldMk cId="1650016430" sldId="309"/>
            <ac:spMk id="2" creationId="{804F4818-E9E0-B604-3C72-DB04E2EF1140}"/>
          </ac:spMkLst>
        </pc:spChg>
      </pc:sldChg>
      <pc:sldChg chg="modSp del mod modClrScheme chgLayout">
        <pc:chgData name="Gharpure, Mukul D" userId="S::mgharpur@iu.edu::733d5206-4163-46b2-95c7-2f6e344c04ca" providerId="AD" clId="Web-{E5E2C3A5-669A-4DAB-A98C-9C309DFBC814}" dt="2023-04-25T17:38:46.075" v="158"/>
        <pc:sldMkLst>
          <pc:docMk/>
          <pc:sldMk cId="2672605217" sldId="310"/>
        </pc:sldMkLst>
        <pc:spChg chg="mod ord">
          <ac:chgData name="Gharpure, Mukul D" userId="S::mgharpur@iu.edu::733d5206-4163-46b2-95c7-2f6e344c04ca" providerId="AD" clId="Web-{E5E2C3A5-669A-4DAB-A98C-9C309DFBC814}" dt="2023-04-25T17:23:13.782" v="4"/>
          <ac:spMkLst>
            <pc:docMk/>
            <pc:sldMk cId="2672605217" sldId="310"/>
            <ac:spMk id="2" creationId="{80BE0C89-DD17-25A6-9337-888E8397A307}"/>
          </ac:spMkLst>
        </pc:spChg>
      </pc:sldChg>
      <pc:sldChg chg="modSp del mod modClrScheme chgLayout">
        <pc:chgData name="Gharpure, Mukul D" userId="S::mgharpur@iu.edu::733d5206-4163-46b2-95c7-2f6e344c04ca" providerId="AD" clId="Web-{E5E2C3A5-669A-4DAB-A98C-9C309DFBC814}" dt="2023-04-25T17:38:47.169" v="159"/>
        <pc:sldMkLst>
          <pc:docMk/>
          <pc:sldMk cId="3141252471" sldId="311"/>
        </pc:sldMkLst>
        <pc:spChg chg="mod ord">
          <ac:chgData name="Gharpure, Mukul D" userId="S::mgharpur@iu.edu::733d5206-4163-46b2-95c7-2f6e344c04ca" providerId="AD" clId="Web-{E5E2C3A5-669A-4DAB-A98C-9C309DFBC814}" dt="2023-04-25T17:23:13.782" v="4"/>
          <ac:spMkLst>
            <pc:docMk/>
            <pc:sldMk cId="3141252471" sldId="311"/>
            <ac:spMk id="2" creationId="{3E4B6517-187E-6A9E-C6AD-22499A9AFD30}"/>
          </ac:spMkLst>
        </pc:spChg>
      </pc:sldChg>
      <pc:sldChg chg="modSp del mod modClrScheme chgLayout">
        <pc:chgData name="Gharpure, Mukul D" userId="S::mgharpur@iu.edu::733d5206-4163-46b2-95c7-2f6e344c04ca" providerId="AD" clId="Web-{E5E2C3A5-669A-4DAB-A98C-9C309DFBC814}" dt="2023-04-25T17:38:50.654" v="160"/>
        <pc:sldMkLst>
          <pc:docMk/>
          <pc:sldMk cId="3748688235" sldId="312"/>
        </pc:sldMkLst>
        <pc:spChg chg="mod ord">
          <ac:chgData name="Gharpure, Mukul D" userId="S::mgharpur@iu.edu::733d5206-4163-46b2-95c7-2f6e344c04ca" providerId="AD" clId="Web-{E5E2C3A5-669A-4DAB-A98C-9C309DFBC814}" dt="2023-04-25T17:23:13.782" v="4"/>
          <ac:spMkLst>
            <pc:docMk/>
            <pc:sldMk cId="3748688235" sldId="312"/>
            <ac:spMk id="2" creationId="{05434FDD-5160-1A87-8258-0BDE05F37B3A}"/>
          </ac:spMkLst>
        </pc:spChg>
      </pc:sldChg>
      <pc:sldMasterChg chg="add del addSldLayout delSldLayout">
        <pc:chgData name="Gharpure, Mukul D" userId="S::mgharpur@iu.edu::733d5206-4163-46b2-95c7-2f6e344c04ca" providerId="AD" clId="Web-{E5E2C3A5-669A-4DAB-A98C-9C309DFBC814}" dt="2023-04-25T17:23:13.782" v="4"/>
        <pc:sldMasterMkLst>
          <pc:docMk/>
          <pc:sldMasterMk cId="3858563446" sldId="2147483804"/>
        </pc:sldMasterMkLst>
        <pc:sldLayoutChg chg="add del">
          <pc:chgData name="Gharpure, Mukul D" userId="S::mgharpur@iu.edu::733d5206-4163-46b2-95c7-2f6e344c04ca" providerId="AD" clId="Web-{E5E2C3A5-669A-4DAB-A98C-9C309DFBC814}" dt="2023-04-25T17:23:13.782" v="4"/>
          <pc:sldLayoutMkLst>
            <pc:docMk/>
            <pc:sldMasterMk cId="3858563446" sldId="2147483804"/>
            <pc:sldLayoutMk cId="824808565" sldId="2147483805"/>
          </pc:sldLayoutMkLst>
        </pc:sldLayoutChg>
        <pc:sldLayoutChg chg="add del">
          <pc:chgData name="Gharpure, Mukul D" userId="S::mgharpur@iu.edu::733d5206-4163-46b2-95c7-2f6e344c04ca" providerId="AD" clId="Web-{E5E2C3A5-669A-4DAB-A98C-9C309DFBC814}" dt="2023-04-25T17:23:13.782" v="4"/>
          <pc:sldLayoutMkLst>
            <pc:docMk/>
            <pc:sldMasterMk cId="3858563446" sldId="2147483804"/>
            <pc:sldLayoutMk cId="3508575322" sldId="2147483806"/>
          </pc:sldLayoutMkLst>
        </pc:sldLayoutChg>
        <pc:sldLayoutChg chg="add del">
          <pc:chgData name="Gharpure, Mukul D" userId="S::mgharpur@iu.edu::733d5206-4163-46b2-95c7-2f6e344c04ca" providerId="AD" clId="Web-{E5E2C3A5-669A-4DAB-A98C-9C309DFBC814}" dt="2023-04-25T17:23:13.782" v="4"/>
          <pc:sldLayoutMkLst>
            <pc:docMk/>
            <pc:sldMasterMk cId="3858563446" sldId="2147483804"/>
            <pc:sldLayoutMk cId="2449701734" sldId="2147483807"/>
          </pc:sldLayoutMkLst>
        </pc:sldLayoutChg>
        <pc:sldLayoutChg chg="add del">
          <pc:chgData name="Gharpure, Mukul D" userId="S::mgharpur@iu.edu::733d5206-4163-46b2-95c7-2f6e344c04ca" providerId="AD" clId="Web-{E5E2C3A5-669A-4DAB-A98C-9C309DFBC814}" dt="2023-04-25T17:23:13.782" v="4"/>
          <pc:sldLayoutMkLst>
            <pc:docMk/>
            <pc:sldMasterMk cId="3858563446" sldId="2147483804"/>
            <pc:sldLayoutMk cId="1349925129" sldId="2147483808"/>
          </pc:sldLayoutMkLst>
        </pc:sldLayoutChg>
        <pc:sldLayoutChg chg="add del">
          <pc:chgData name="Gharpure, Mukul D" userId="S::mgharpur@iu.edu::733d5206-4163-46b2-95c7-2f6e344c04ca" providerId="AD" clId="Web-{E5E2C3A5-669A-4DAB-A98C-9C309DFBC814}" dt="2023-04-25T17:23:13.782" v="4"/>
          <pc:sldLayoutMkLst>
            <pc:docMk/>
            <pc:sldMasterMk cId="3858563446" sldId="2147483804"/>
            <pc:sldLayoutMk cId="1354040631" sldId="2147483809"/>
          </pc:sldLayoutMkLst>
        </pc:sldLayoutChg>
        <pc:sldLayoutChg chg="add del">
          <pc:chgData name="Gharpure, Mukul D" userId="S::mgharpur@iu.edu::733d5206-4163-46b2-95c7-2f6e344c04ca" providerId="AD" clId="Web-{E5E2C3A5-669A-4DAB-A98C-9C309DFBC814}" dt="2023-04-25T17:23:13.782" v="4"/>
          <pc:sldLayoutMkLst>
            <pc:docMk/>
            <pc:sldMasterMk cId="3858563446" sldId="2147483804"/>
            <pc:sldLayoutMk cId="1885124706" sldId="2147483810"/>
          </pc:sldLayoutMkLst>
        </pc:sldLayoutChg>
        <pc:sldLayoutChg chg="add del">
          <pc:chgData name="Gharpure, Mukul D" userId="S::mgharpur@iu.edu::733d5206-4163-46b2-95c7-2f6e344c04ca" providerId="AD" clId="Web-{E5E2C3A5-669A-4DAB-A98C-9C309DFBC814}" dt="2023-04-25T17:23:13.782" v="4"/>
          <pc:sldLayoutMkLst>
            <pc:docMk/>
            <pc:sldMasterMk cId="3858563446" sldId="2147483804"/>
            <pc:sldLayoutMk cId="4002376572" sldId="2147483811"/>
          </pc:sldLayoutMkLst>
        </pc:sldLayoutChg>
        <pc:sldLayoutChg chg="add del">
          <pc:chgData name="Gharpure, Mukul D" userId="S::mgharpur@iu.edu::733d5206-4163-46b2-95c7-2f6e344c04ca" providerId="AD" clId="Web-{E5E2C3A5-669A-4DAB-A98C-9C309DFBC814}" dt="2023-04-25T17:23:13.782" v="4"/>
          <pc:sldLayoutMkLst>
            <pc:docMk/>
            <pc:sldMasterMk cId="3858563446" sldId="2147483804"/>
            <pc:sldLayoutMk cId="2308322754" sldId="2147483812"/>
          </pc:sldLayoutMkLst>
        </pc:sldLayoutChg>
        <pc:sldLayoutChg chg="add del">
          <pc:chgData name="Gharpure, Mukul D" userId="S::mgharpur@iu.edu::733d5206-4163-46b2-95c7-2f6e344c04ca" providerId="AD" clId="Web-{E5E2C3A5-669A-4DAB-A98C-9C309DFBC814}" dt="2023-04-25T17:23:13.782" v="4"/>
          <pc:sldLayoutMkLst>
            <pc:docMk/>
            <pc:sldMasterMk cId="3858563446" sldId="2147483804"/>
            <pc:sldLayoutMk cId="1596979819" sldId="2147483813"/>
          </pc:sldLayoutMkLst>
        </pc:sldLayoutChg>
        <pc:sldLayoutChg chg="add del">
          <pc:chgData name="Gharpure, Mukul D" userId="S::mgharpur@iu.edu::733d5206-4163-46b2-95c7-2f6e344c04ca" providerId="AD" clId="Web-{E5E2C3A5-669A-4DAB-A98C-9C309DFBC814}" dt="2023-04-25T17:23:13.782" v="4"/>
          <pc:sldLayoutMkLst>
            <pc:docMk/>
            <pc:sldMasterMk cId="3858563446" sldId="2147483804"/>
            <pc:sldLayoutMk cId="2829182250" sldId="2147483814"/>
          </pc:sldLayoutMkLst>
        </pc:sldLayoutChg>
        <pc:sldLayoutChg chg="add del">
          <pc:chgData name="Gharpure, Mukul D" userId="S::mgharpur@iu.edu::733d5206-4163-46b2-95c7-2f6e344c04ca" providerId="AD" clId="Web-{E5E2C3A5-669A-4DAB-A98C-9C309DFBC814}" dt="2023-04-25T17:23:13.782" v="4"/>
          <pc:sldLayoutMkLst>
            <pc:docMk/>
            <pc:sldMasterMk cId="3858563446" sldId="2147483804"/>
            <pc:sldLayoutMk cId="509513975" sldId="2147483815"/>
          </pc:sldLayoutMkLst>
        </pc:sldLayoutChg>
      </pc:sldMasterChg>
      <pc:sldMasterChg chg="add del addSldLayout delSldLayout modSldLayout">
        <pc:chgData name="Gharpure, Mukul D" userId="S::mgharpur@iu.edu::733d5206-4163-46b2-95c7-2f6e344c04ca" providerId="AD" clId="Web-{E5E2C3A5-669A-4DAB-A98C-9C309DFBC814}" dt="2023-04-25T17:23:13.782" v="4"/>
        <pc:sldMasterMkLst>
          <pc:docMk/>
          <pc:sldMasterMk cId="4196454178" sldId="2147483816"/>
        </pc:sldMasterMkLst>
        <pc:sldLayoutChg chg="add del mod replId">
          <pc:chgData name="Gharpure, Mukul D" userId="S::mgharpur@iu.edu::733d5206-4163-46b2-95c7-2f6e344c04ca" providerId="AD" clId="Web-{E5E2C3A5-669A-4DAB-A98C-9C309DFBC814}" dt="2023-04-25T17:23:13.782" v="4"/>
          <pc:sldLayoutMkLst>
            <pc:docMk/>
            <pc:sldMasterMk cId="4196454178" sldId="2147483816"/>
            <pc:sldLayoutMk cId="3832382231" sldId="2147483817"/>
          </pc:sldLayoutMkLst>
        </pc:sldLayoutChg>
        <pc:sldLayoutChg chg="add del mod replId">
          <pc:chgData name="Gharpure, Mukul D" userId="S::mgharpur@iu.edu::733d5206-4163-46b2-95c7-2f6e344c04ca" providerId="AD" clId="Web-{E5E2C3A5-669A-4DAB-A98C-9C309DFBC814}" dt="2023-04-25T17:23:13.782" v="4"/>
          <pc:sldLayoutMkLst>
            <pc:docMk/>
            <pc:sldMasterMk cId="4196454178" sldId="2147483816"/>
            <pc:sldLayoutMk cId="2892482364" sldId="2147483818"/>
          </pc:sldLayoutMkLst>
        </pc:sldLayoutChg>
        <pc:sldLayoutChg chg="add del mod replId">
          <pc:chgData name="Gharpure, Mukul D" userId="S::mgharpur@iu.edu::733d5206-4163-46b2-95c7-2f6e344c04ca" providerId="AD" clId="Web-{E5E2C3A5-669A-4DAB-A98C-9C309DFBC814}" dt="2023-04-25T17:23:13.782" v="4"/>
          <pc:sldLayoutMkLst>
            <pc:docMk/>
            <pc:sldMasterMk cId="4196454178" sldId="2147483816"/>
            <pc:sldLayoutMk cId="2628396296" sldId="2147483819"/>
          </pc:sldLayoutMkLst>
        </pc:sldLayoutChg>
        <pc:sldLayoutChg chg="add del mod replId">
          <pc:chgData name="Gharpure, Mukul D" userId="S::mgharpur@iu.edu::733d5206-4163-46b2-95c7-2f6e344c04ca" providerId="AD" clId="Web-{E5E2C3A5-669A-4DAB-A98C-9C309DFBC814}" dt="2023-04-25T17:23:13.782" v="4"/>
          <pc:sldLayoutMkLst>
            <pc:docMk/>
            <pc:sldMasterMk cId="4196454178" sldId="2147483816"/>
            <pc:sldLayoutMk cId="2989921841" sldId="2147483820"/>
          </pc:sldLayoutMkLst>
        </pc:sldLayoutChg>
        <pc:sldLayoutChg chg="add del mod replId">
          <pc:chgData name="Gharpure, Mukul D" userId="S::mgharpur@iu.edu::733d5206-4163-46b2-95c7-2f6e344c04ca" providerId="AD" clId="Web-{E5E2C3A5-669A-4DAB-A98C-9C309DFBC814}" dt="2023-04-25T17:23:13.782" v="4"/>
          <pc:sldLayoutMkLst>
            <pc:docMk/>
            <pc:sldMasterMk cId="4196454178" sldId="2147483816"/>
            <pc:sldLayoutMk cId="2844421035" sldId="2147483821"/>
          </pc:sldLayoutMkLst>
        </pc:sldLayoutChg>
        <pc:sldLayoutChg chg="add del mod replId">
          <pc:chgData name="Gharpure, Mukul D" userId="S::mgharpur@iu.edu::733d5206-4163-46b2-95c7-2f6e344c04ca" providerId="AD" clId="Web-{E5E2C3A5-669A-4DAB-A98C-9C309DFBC814}" dt="2023-04-25T17:23:13.782" v="4"/>
          <pc:sldLayoutMkLst>
            <pc:docMk/>
            <pc:sldMasterMk cId="4196454178" sldId="2147483816"/>
            <pc:sldLayoutMk cId="4164346880" sldId="2147483822"/>
          </pc:sldLayoutMkLst>
        </pc:sldLayoutChg>
        <pc:sldLayoutChg chg="add del mod replId">
          <pc:chgData name="Gharpure, Mukul D" userId="S::mgharpur@iu.edu::733d5206-4163-46b2-95c7-2f6e344c04ca" providerId="AD" clId="Web-{E5E2C3A5-669A-4DAB-A98C-9C309DFBC814}" dt="2023-04-25T17:23:13.782" v="4"/>
          <pc:sldLayoutMkLst>
            <pc:docMk/>
            <pc:sldMasterMk cId="4196454178" sldId="2147483816"/>
            <pc:sldLayoutMk cId="1064202052" sldId="2147483823"/>
          </pc:sldLayoutMkLst>
        </pc:sldLayoutChg>
        <pc:sldLayoutChg chg="add del mod replId">
          <pc:chgData name="Gharpure, Mukul D" userId="S::mgharpur@iu.edu::733d5206-4163-46b2-95c7-2f6e344c04ca" providerId="AD" clId="Web-{E5E2C3A5-669A-4DAB-A98C-9C309DFBC814}" dt="2023-04-25T17:23:13.782" v="4"/>
          <pc:sldLayoutMkLst>
            <pc:docMk/>
            <pc:sldMasterMk cId="4196454178" sldId="2147483816"/>
            <pc:sldLayoutMk cId="2229467800" sldId="2147483824"/>
          </pc:sldLayoutMkLst>
        </pc:sldLayoutChg>
        <pc:sldLayoutChg chg="add del mod replId">
          <pc:chgData name="Gharpure, Mukul D" userId="S::mgharpur@iu.edu::733d5206-4163-46b2-95c7-2f6e344c04ca" providerId="AD" clId="Web-{E5E2C3A5-669A-4DAB-A98C-9C309DFBC814}" dt="2023-04-25T17:23:13.782" v="4"/>
          <pc:sldLayoutMkLst>
            <pc:docMk/>
            <pc:sldMasterMk cId="4196454178" sldId="2147483816"/>
            <pc:sldLayoutMk cId="3923608871" sldId="2147483825"/>
          </pc:sldLayoutMkLst>
        </pc:sldLayoutChg>
        <pc:sldLayoutChg chg="add del mod replId">
          <pc:chgData name="Gharpure, Mukul D" userId="S::mgharpur@iu.edu::733d5206-4163-46b2-95c7-2f6e344c04ca" providerId="AD" clId="Web-{E5E2C3A5-669A-4DAB-A98C-9C309DFBC814}" dt="2023-04-25T17:23:13.782" v="4"/>
          <pc:sldLayoutMkLst>
            <pc:docMk/>
            <pc:sldMasterMk cId="4196454178" sldId="2147483816"/>
            <pc:sldLayoutMk cId="486721266" sldId="2147483826"/>
          </pc:sldLayoutMkLst>
        </pc:sldLayoutChg>
        <pc:sldLayoutChg chg="add del mod replId">
          <pc:chgData name="Gharpure, Mukul D" userId="S::mgharpur@iu.edu::733d5206-4163-46b2-95c7-2f6e344c04ca" providerId="AD" clId="Web-{E5E2C3A5-669A-4DAB-A98C-9C309DFBC814}" dt="2023-04-25T17:23:13.782" v="4"/>
          <pc:sldLayoutMkLst>
            <pc:docMk/>
            <pc:sldMasterMk cId="4196454178" sldId="2147483816"/>
            <pc:sldLayoutMk cId="3974390290" sldId="2147483827"/>
          </pc:sldLayoutMkLst>
        </pc:sldLayoutChg>
      </pc:sldMasterChg>
    </pc:docChg>
  </pc:docChgLst>
  <pc:docChgLst>
    <pc:chgData name="Ghoradkar, Priyesh Shekhar" userId="S::pghoradk@iu.edu::19aea074-0d2f-4c97-9499-fbf3b5205cd8" providerId="AD" clId="Web-{44CD758B-C660-46C7-A1F4-01963750FD33}"/>
    <pc:docChg chg="addSld modSld">
      <pc:chgData name="Ghoradkar, Priyesh Shekhar" userId="S::pghoradk@iu.edu::19aea074-0d2f-4c97-9499-fbf3b5205cd8" providerId="AD" clId="Web-{44CD758B-C660-46C7-A1F4-01963750FD33}" dt="2023-04-25T16:19:02.814" v="27" actId="1076"/>
      <pc:docMkLst>
        <pc:docMk/>
      </pc:docMkLst>
      <pc:sldChg chg="addSp delSp modSp new mod setBg">
        <pc:chgData name="Ghoradkar, Priyesh Shekhar" userId="S::pghoradk@iu.edu::19aea074-0d2f-4c97-9499-fbf3b5205cd8" providerId="AD" clId="Web-{44CD758B-C660-46C7-A1F4-01963750FD33}" dt="2023-04-25T16:19:02.814" v="27" actId="1076"/>
        <pc:sldMkLst>
          <pc:docMk/>
          <pc:sldMk cId="293339067" sldId="292"/>
        </pc:sldMkLst>
        <pc:spChg chg="mod">
          <ac:chgData name="Ghoradkar, Priyesh Shekhar" userId="S::pghoradk@iu.edu::19aea074-0d2f-4c97-9499-fbf3b5205cd8" providerId="AD" clId="Web-{44CD758B-C660-46C7-A1F4-01963750FD33}" dt="2023-04-25T16:18:45.298" v="20"/>
          <ac:spMkLst>
            <pc:docMk/>
            <pc:sldMk cId="293339067" sldId="292"/>
            <ac:spMk id="2" creationId="{A81CA98B-F2D4-B64E-E86D-9D2824F6EDC7}"/>
          </ac:spMkLst>
        </pc:spChg>
        <pc:spChg chg="del">
          <ac:chgData name="Ghoradkar, Priyesh Shekhar" userId="S::pghoradk@iu.edu::19aea074-0d2f-4c97-9499-fbf3b5205cd8" providerId="AD" clId="Web-{44CD758B-C660-46C7-A1F4-01963750FD33}" dt="2023-04-25T16:17:48.062" v="15"/>
          <ac:spMkLst>
            <pc:docMk/>
            <pc:sldMk cId="293339067" sldId="292"/>
            <ac:spMk id="3" creationId="{7B4A9839-A442-977D-326E-0BC9F5546550}"/>
          </ac:spMkLst>
        </pc:spChg>
        <pc:spChg chg="add">
          <ac:chgData name="Ghoradkar, Priyesh Shekhar" userId="S::pghoradk@iu.edu::19aea074-0d2f-4c97-9499-fbf3b5205cd8" providerId="AD" clId="Web-{44CD758B-C660-46C7-A1F4-01963750FD33}" dt="2023-04-25T16:18:45.298" v="20"/>
          <ac:spMkLst>
            <pc:docMk/>
            <pc:sldMk cId="293339067" sldId="292"/>
            <ac:spMk id="10" creationId="{C4879EFC-8E62-4E00-973C-C45EE9EC676D}"/>
          </ac:spMkLst>
        </pc:spChg>
        <pc:spChg chg="add">
          <ac:chgData name="Ghoradkar, Priyesh Shekhar" userId="S::pghoradk@iu.edu::19aea074-0d2f-4c97-9499-fbf3b5205cd8" providerId="AD" clId="Web-{44CD758B-C660-46C7-A1F4-01963750FD33}" dt="2023-04-25T16:18:45.298" v="20"/>
          <ac:spMkLst>
            <pc:docMk/>
            <pc:sldMk cId="293339067" sldId="292"/>
            <ac:spMk id="12" creationId="{D6A9C53F-5F90-40A5-8C85-5412D39C8C68}"/>
          </ac:spMkLst>
        </pc:spChg>
        <pc:picChg chg="add mod ord">
          <ac:chgData name="Ghoradkar, Priyesh Shekhar" userId="S::pghoradk@iu.edu::19aea074-0d2f-4c97-9499-fbf3b5205cd8" providerId="AD" clId="Web-{44CD758B-C660-46C7-A1F4-01963750FD33}" dt="2023-04-25T16:18:58.861" v="25" actId="1076"/>
          <ac:picMkLst>
            <pc:docMk/>
            <pc:sldMk cId="293339067" sldId="292"/>
            <ac:picMk id="4" creationId="{1A0BE0F2-F454-43D4-7DA3-5875575895E8}"/>
          </ac:picMkLst>
        </pc:picChg>
        <pc:picChg chg="add mod">
          <ac:chgData name="Ghoradkar, Priyesh Shekhar" userId="S::pghoradk@iu.edu::19aea074-0d2f-4c97-9499-fbf3b5205cd8" providerId="AD" clId="Web-{44CD758B-C660-46C7-A1F4-01963750FD33}" dt="2023-04-25T16:19:02.814" v="27" actId="1076"/>
          <ac:picMkLst>
            <pc:docMk/>
            <pc:sldMk cId="293339067" sldId="292"/>
            <ac:picMk id="5" creationId="{A8F53196-C1CF-786B-7D1C-3C522D2BFE15}"/>
          </ac:picMkLst>
        </pc:picChg>
      </pc:sldChg>
    </pc:docChg>
  </pc:docChgLst>
  <pc:docChgLst>
    <pc:chgData name="Gharpure, Mukul D" userId="S::mgharpur@iu.edu::733d5206-4163-46b2-95c7-2f6e344c04ca" providerId="AD" clId="Web-{8A82354E-89C1-418C-B546-C5461D422D3E}"/>
    <pc:docChg chg="addSld delSld modSld addMainMaster delMainMaster">
      <pc:chgData name="Gharpure, Mukul D" userId="S::mgharpur@iu.edu::733d5206-4163-46b2-95c7-2f6e344c04ca" providerId="AD" clId="Web-{8A82354E-89C1-418C-B546-C5461D422D3E}" dt="2023-04-25T17:21:11.017" v="1433" actId="20577"/>
      <pc:docMkLst>
        <pc:docMk/>
      </pc:docMkLst>
      <pc:sldChg chg="delSp modSp mod modClrScheme delDesignElem chgLayout">
        <pc:chgData name="Gharpure, Mukul D" userId="S::mgharpur@iu.edu::733d5206-4163-46b2-95c7-2f6e344c04ca" providerId="AD" clId="Web-{8A82354E-89C1-418C-B546-C5461D422D3E}" dt="2023-04-25T16:29:39.879" v="981"/>
        <pc:sldMkLst>
          <pc:docMk/>
          <pc:sldMk cId="475293623" sldId="256"/>
        </pc:sldMkLst>
        <pc:spChg chg="mod ord">
          <ac:chgData name="Gharpure, Mukul D" userId="S::mgharpur@iu.edu::733d5206-4163-46b2-95c7-2f6e344c04ca" providerId="AD" clId="Web-{8A82354E-89C1-418C-B546-C5461D422D3E}" dt="2023-04-25T16:29:39.879" v="981"/>
          <ac:spMkLst>
            <pc:docMk/>
            <pc:sldMk cId="475293623" sldId="256"/>
            <ac:spMk id="2" creationId="{B0E5C7DA-AA7B-7A16-120E-E8816FB2B3E5}"/>
          </ac:spMkLst>
        </pc:spChg>
        <pc:spChg chg="mod ord">
          <ac:chgData name="Gharpure, Mukul D" userId="S::mgharpur@iu.edu::733d5206-4163-46b2-95c7-2f6e344c04ca" providerId="AD" clId="Web-{8A82354E-89C1-418C-B546-C5461D422D3E}" dt="2023-04-25T16:29:39.879" v="981"/>
          <ac:spMkLst>
            <pc:docMk/>
            <pc:sldMk cId="475293623" sldId="256"/>
            <ac:spMk id="3" creationId="{9C36ABF0-3B7E-1E34-5628-9073D954DF8B}"/>
          </ac:spMkLst>
        </pc:spChg>
        <pc:spChg chg="del">
          <ac:chgData name="Gharpure, Mukul D" userId="S::mgharpur@iu.edu::733d5206-4163-46b2-95c7-2f6e344c04ca" providerId="AD" clId="Web-{8A82354E-89C1-418C-B546-C5461D422D3E}" dt="2023-04-25T03:46:13.673" v="12"/>
          <ac:spMkLst>
            <pc:docMk/>
            <pc:sldMk cId="475293623" sldId="256"/>
            <ac:spMk id="20" creationId="{BC512124-0D13-4ED9-80B7-52AE15B6B41F}"/>
          </ac:spMkLst>
        </pc:spChg>
      </pc:sldChg>
      <pc:sldChg chg="addSp delSp modSp mod modClrScheme delDesignElem chgLayout">
        <pc:chgData name="Gharpure, Mukul D" userId="S::mgharpur@iu.edu::733d5206-4163-46b2-95c7-2f6e344c04ca" providerId="AD" clId="Web-{8A82354E-89C1-418C-B546-C5461D422D3E}" dt="2023-04-25T16:49:26.824" v="1141" actId="20577"/>
        <pc:sldMkLst>
          <pc:docMk/>
          <pc:sldMk cId="3831009367" sldId="257"/>
        </pc:sldMkLst>
        <pc:spChg chg="mod ord">
          <ac:chgData name="Gharpure, Mukul D" userId="S::mgharpur@iu.edu::733d5206-4163-46b2-95c7-2f6e344c04ca" providerId="AD" clId="Web-{8A82354E-89C1-418C-B546-C5461D422D3E}" dt="2023-04-25T16:29:39.879" v="981"/>
          <ac:spMkLst>
            <pc:docMk/>
            <pc:sldMk cId="3831009367" sldId="257"/>
            <ac:spMk id="2" creationId="{2AB52531-2892-92E3-C079-DA6648F5E017}"/>
          </ac:spMkLst>
        </pc:spChg>
        <pc:spChg chg="mod ord">
          <ac:chgData name="Gharpure, Mukul D" userId="S::mgharpur@iu.edu::733d5206-4163-46b2-95c7-2f6e344c04ca" providerId="AD" clId="Web-{8A82354E-89C1-418C-B546-C5461D422D3E}" dt="2023-04-25T16:49:26.824" v="1141" actId="20577"/>
          <ac:spMkLst>
            <pc:docMk/>
            <pc:sldMk cId="3831009367" sldId="257"/>
            <ac:spMk id="3" creationId="{9A47AF8F-63AF-F198-6862-76B4B2BDD47A}"/>
          </ac:spMkLst>
        </pc:spChg>
        <pc:spChg chg="add del">
          <ac:chgData name="Gharpure, Mukul D" userId="S::mgharpur@iu.edu::733d5206-4163-46b2-95c7-2f6e344c04ca" providerId="AD" clId="Web-{8A82354E-89C1-418C-B546-C5461D422D3E}" dt="2023-04-25T16:29:13.035" v="979"/>
          <ac:spMkLst>
            <pc:docMk/>
            <pc:sldMk cId="3831009367" sldId="257"/>
            <ac:spMk id="7" creationId="{A9D2268A-D939-4E78-91B6-6C7E46406788}"/>
          </ac:spMkLst>
        </pc:spChg>
        <pc:spChg chg="add del">
          <ac:chgData name="Gharpure, Mukul D" userId="S::mgharpur@iu.edu::733d5206-4163-46b2-95c7-2f6e344c04ca" providerId="AD" clId="Web-{8A82354E-89C1-418C-B546-C5461D422D3E}" dt="2023-04-25T16:29:13.035" v="979"/>
          <ac:spMkLst>
            <pc:docMk/>
            <pc:sldMk cId="3831009367" sldId="257"/>
            <ac:spMk id="13" creationId="{E0C43A58-225D-452D-8185-0D89D1EED861}"/>
          </ac:spMkLst>
        </pc:spChg>
        <pc:spChg chg="del">
          <ac:chgData name="Gharpure, Mukul D" userId="S::mgharpur@iu.edu::733d5206-4163-46b2-95c7-2f6e344c04ca" providerId="AD" clId="Web-{8A82354E-89C1-418C-B546-C5461D422D3E}" dt="2023-04-25T03:46:13.673" v="12"/>
          <ac:spMkLst>
            <pc:docMk/>
            <pc:sldMk cId="3831009367" sldId="257"/>
            <ac:spMk id="16" creationId="{DADC4F84-175A-4AB1-916C-1E5796E1E0D3}"/>
          </ac:spMkLst>
        </pc:spChg>
        <pc:picChg chg="mod">
          <ac:chgData name="Gharpure, Mukul D" userId="S::mgharpur@iu.edu::733d5206-4163-46b2-95c7-2f6e344c04ca" providerId="AD" clId="Web-{8A82354E-89C1-418C-B546-C5461D422D3E}" dt="2023-04-25T04:27:09.368" v="541"/>
          <ac:picMkLst>
            <pc:docMk/>
            <pc:sldMk cId="3831009367" sldId="257"/>
            <ac:picMk id="5" creationId="{342C50F2-B9D7-BE1D-81AC-97698302E0C1}"/>
          </ac:picMkLst>
        </pc:picChg>
      </pc:sldChg>
      <pc:sldChg chg="addSp delSp modSp mod modClrScheme chgLayout">
        <pc:chgData name="Gharpure, Mukul D" userId="S::mgharpur@iu.edu::733d5206-4163-46b2-95c7-2f6e344c04ca" providerId="AD" clId="Web-{8A82354E-89C1-418C-B546-C5461D422D3E}" dt="2023-04-25T16:29:39.879" v="981"/>
        <pc:sldMkLst>
          <pc:docMk/>
          <pc:sldMk cId="2483279765" sldId="264"/>
        </pc:sldMkLst>
        <pc:spChg chg="mod ord">
          <ac:chgData name="Gharpure, Mukul D" userId="S::mgharpur@iu.edu::733d5206-4163-46b2-95c7-2f6e344c04ca" providerId="AD" clId="Web-{8A82354E-89C1-418C-B546-C5461D422D3E}" dt="2023-04-25T16:29:39.879" v="981"/>
          <ac:spMkLst>
            <pc:docMk/>
            <pc:sldMk cId="2483279765" sldId="264"/>
            <ac:spMk id="2" creationId="{83E7A2C8-87A6-D577-AB43-2A21190538EE}"/>
          </ac:spMkLst>
        </pc:spChg>
        <pc:picChg chg="add mod">
          <ac:chgData name="Gharpure, Mukul D" userId="S::mgharpur@iu.edu::733d5206-4163-46b2-95c7-2f6e344c04ca" providerId="AD" clId="Web-{8A82354E-89C1-418C-B546-C5461D422D3E}" dt="2023-04-25T03:48:53.739" v="24" actId="14100"/>
          <ac:picMkLst>
            <pc:docMk/>
            <pc:sldMk cId="2483279765" sldId="264"/>
            <ac:picMk id="3" creationId="{BB90C6EE-0CDD-CB40-6CCB-D41EBB3889F9}"/>
          </ac:picMkLst>
        </pc:picChg>
        <pc:picChg chg="del">
          <ac:chgData name="Gharpure, Mukul D" userId="S::mgharpur@iu.edu::733d5206-4163-46b2-95c7-2f6e344c04ca" providerId="AD" clId="Web-{8A82354E-89C1-418C-B546-C5461D422D3E}" dt="2023-04-25T03:48:33.301" v="17"/>
          <ac:picMkLst>
            <pc:docMk/>
            <pc:sldMk cId="2483279765" sldId="264"/>
            <ac:picMk id="6" creationId="{3DFE29AF-FC82-2A4B-A026-737F8C1563BE}"/>
          </ac:picMkLst>
        </pc:picChg>
      </pc:sldChg>
      <pc:sldChg chg="addSp delSp modSp mod modClrScheme setClrOvrMap delDesignElem chgLayout">
        <pc:chgData name="Gharpure, Mukul D" userId="S::mgharpur@iu.edu::733d5206-4163-46b2-95c7-2f6e344c04ca" providerId="AD" clId="Web-{8A82354E-89C1-418C-B546-C5461D422D3E}" dt="2023-04-25T17:18:31.592" v="1392" actId="20577"/>
        <pc:sldMkLst>
          <pc:docMk/>
          <pc:sldMk cId="547175838" sldId="265"/>
        </pc:sldMkLst>
        <pc:spChg chg="mod ord">
          <ac:chgData name="Gharpure, Mukul D" userId="S::mgharpur@iu.edu::733d5206-4163-46b2-95c7-2f6e344c04ca" providerId="AD" clId="Web-{8A82354E-89C1-418C-B546-C5461D422D3E}" dt="2023-04-25T17:18:14.217" v="1388" actId="1076"/>
          <ac:spMkLst>
            <pc:docMk/>
            <pc:sldMk cId="547175838" sldId="265"/>
            <ac:spMk id="2" creationId="{D09782F9-BC00-D0BA-E143-F0F3180DD04E}"/>
          </ac:spMkLst>
        </pc:spChg>
        <pc:spChg chg="mod ord">
          <ac:chgData name="Gharpure, Mukul D" userId="S::mgharpur@iu.edu::733d5206-4163-46b2-95c7-2f6e344c04ca" providerId="AD" clId="Web-{8A82354E-89C1-418C-B546-C5461D422D3E}" dt="2023-04-25T17:18:31.592" v="1392" actId="20577"/>
          <ac:spMkLst>
            <pc:docMk/>
            <pc:sldMk cId="547175838" sldId="265"/>
            <ac:spMk id="23" creationId="{381A130F-1E02-7405-6CCD-036F024A3AE4}"/>
          </ac:spMkLst>
        </pc:spChg>
        <pc:spChg chg="add del">
          <ac:chgData name="Gharpure, Mukul D" userId="S::mgharpur@iu.edu::733d5206-4163-46b2-95c7-2f6e344c04ca" providerId="AD" clId="Web-{8A82354E-89C1-418C-B546-C5461D422D3E}" dt="2023-04-25T16:29:13.035" v="979"/>
          <ac:spMkLst>
            <pc:docMk/>
            <pc:sldMk cId="547175838" sldId="265"/>
            <ac:spMk id="27" creationId="{08C9B587-E65E-4B52-B37C-ABEBB6E87928}"/>
          </ac:spMkLst>
        </pc:spChg>
        <pc:spChg chg="add del">
          <ac:chgData name="Gharpure, Mukul D" userId="S::mgharpur@iu.edu::733d5206-4163-46b2-95c7-2f6e344c04ca" providerId="AD" clId="Web-{8A82354E-89C1-418C-B546-C5461D422D3E}" dt="2023-04-25T16:29:13.035" v="979"/>
          <ac:spMkLst>
            <pc:docMk/>
            <pc:sldMk cId="547175838" sldId="265"/>
            <ac:spMk id="30" creationId="{7C432AFE-B3D2-4BFF-BF8F-96C27AFF1AC7}"/>
          </ac:spMkLst>
        </pc:spChg>
        <pc:spChg chg="add del">
          <ac:chgData name="Gharpure, Mukul D" userId="S::mgharpur@iu.edu::733d5206-4163-46b2-95c7-2f6e344c04ca" providerId="AD" clId="Web-{8A82354E-89C1-418C-B546-C5461D422D3E}" dt="2023-04-25T16:29:13.035" v="979"/>
          <ac:spMkLst>
            <pc:docMk/>
            <pc:sldMk cId="547175838" sldId="265"/>
            <ac:spMk id="32" creationId="{AF2F604E-43BE-4DC3-B983-E071523364F8}"/>
          </ac:spMkLst>
        </pc:spChg>
        <pc:spChg chg="del">
          <ac:chgData name="Gharpure, Mukul D" userId="S::mgharpur@iu.edu::733d5206-4163-46b2-95c7-2f6e344c04ca" providerId="AD" clId="Web-{8A82354E-89C1-418C-B546-C5461D422D3E}" dt="2023-04-25T03:46:13.673" v="12"/>
          <ac:spMkLst>
            <pc:docMk/>
            <pc:sldMk cId="547175838" sldId="265"/>
            <ac:spMk id="50" creationId="{DCCCDCCF-DDE7-4FF9-BA8E-DFD3AC93A6C7}"/>
          </ac:spMkLst>
        </pc:spChg>
        <pc:spChg chg="del">
          <ac:chgData name="Gharpure, Mukul D" userId="S::mgharpur@iu.edu::733d5206-4163-46b2-95c7-2f6e344c04ca" providerId="AD" clId="Web-{8A82354E-89C1-418C-B546-C5461D422D3E}" dt="2023-04-25T03:46:13.673" v="12"/>
          <ac:spMkLst>
            <pc:docMk/>
            <pc:sldMk cId="547175838" sldId="265"/>
            <ac:spMk id="51" creationId="{C2352FE0-ACFA-479E-A574-CED1C035D3F5}"/>
          </ac:spMkLst>
        </pc:spChg>
        <pc:spChg chg="del">
          <ac:chgData name="Gharpure, Mukul D" userId="S::mgharpur@iu.edu::733d5206-4163-46b2-95c7-2f6e344c04ca" providerId="AD" clId="Web-{8A82354E-89C1-418C-B546-C5461D422D3E}" dt="2023-04-25T03:46:13.673" v="12"/>
          <ac:spMkLst>
            <pc:docMk/>
            <pc:sldMk cId="547175838" sldId="265"/>
            <ac:spMk id="52" creationId="{401F5979-1992-492E-ABBD-62EBC1016CB4}"/>
          </ac:spMkLst>
        </pc:spChg>
        <pc:spChg chg="del">
          <ac:chgData name="Gharpure, Mukul D" userId="S::mgharpur@iu.edu::733d5206-4163-46b2-95c7-2f6e344c04ca" providerId="AD" clId="Web-{8A82354E-89C1-418C-B546-C5461D422D3E}" dt="2023-04-25T03:46:13.673" v="12"/>
          <ac:spMkLst>
            <pc:docMk/>
            <pc:sldMk cId="547175838" sldId="265"/>
            <ac:spMk id="53" creationId="{377CB93F-A0E2-4BBE-B2FC-E93932C7ECEE}"/>
          </ac:spMkLst>
        </pc:spChg>
        <pc:picChg chg="mod">
          <ac:chgData name="Gharpure, Mukul D" userId="S::mgharpur@iu.edu::733d5206-4163-46b2-95c7-2f6e344c04ca" providerId="AD" clId="Web-{8A82354E-89C1-418C-B546-C5461D422D3E}" dt="2023-04-25T04:27:17.930" v="542"/>
          <ac:picMkLst>
            <pc:docMk/>
            <pc:sldMk cId="547175838" sldId="265"/>
            <ac:picMk id="25" creationId="{2612D3A6-96AD-D5E7-ADAC-8601293532FD}"/>
          </ac:picMkLst>
        </pc:picChg>
      </pc:sldChg>
      <pc:sldChg chg="delSp modSp mod modClrScheme delDesignElem chgLayout">
        <pc:chgData name="Gharpure, Mukul D" userId="S::mgharpur@iu.edu::733d5206-4163-46b2-95c7-2f6e344c04ca" providerId="AD" clId="Web-{8A82354E-89C1-418C-B546-C5461D422D3E}" dt="2023-04-25T16:29:39.879" v="981"/>
        <pc:sldMkLst>
          <pc:docMk/>
          <pc:sldMk cId="1860097069" sldId="266"/>
        </pc:sldMkLst>
        <pc:spChg chg="mod ord">
          <ac:chgData name="Gharpure, Mukul D" userId="S::mgharpur@iu.edu::733d5206-4163-46b2-95c7-2f6e344c04ca" providerId="AD" clId="Web-{8A82354E-89C1-418C-B546-C5461D422D3E}" dt="2023-04-25T16:29:39.879" v="981"/>
          <ac:spMkLst>
            <pc:docMk/>
            <pc:sldMk cId="1860097069" sldId="266"/>
            <ac:spMk id="2" creationId="{D09782F9-BC00-D0BA-E143-F0F3180DD04E}"/>
          </ac:spMkLst>
        </pc:spChg>
        <pc:spChg chg="mod ord">
          <ac:chgData name="Gharpure, Mukul D" userId="S::mgharpur@iu.edu::733d5206-4163-46b2-95c7-2f6e344c04ca" providerId="AD" clId="Web-{8A82354E-89C1-418C-B546-C5461D422D3E}" dt="2023-04-25T16:29:39.879" v="981"/>
          <ac:spMkLst>
            <pc:docMk/>
            <pc:sldMk cId="1860097069" sldId="266"/>
            <ac:spMk id="3" creationId="{381A130F-1E02-7405-6CCD-036F024A3AE4}"/>
          </ac:spMkLst>
        </pc:spChg>
        <pc:spChg chg="del">
          <ac:chgData name="Gharpure, Mukul D" userId="S::mgharpur@iu.edu::733d5206-4163-46b2-95c7-2f6e344c04ca" providerId="AD" clId="Web-{8A82354E-89C1-418C-B546-C5461D422D3E}" dt="2023-04-25T03:46:13.673" v="12"/>
          <ac:spMkLst>
            <pc:docMk/>
            <pc:sldMk cId="1860097069" sldId="266"/>
            <ac:spMk id="16" creationId="{5DB23C2B-2054-4D8B-9E98-9190F8E05EAD}"/>
          </ac:spMkLst>
        </pc:spChg>
        <pc:spChg chg="del">
          <ac:chgData name="Gharpure, Mukul D" userId="S::mgharpur@iu.edu::733d5206-4163-46b2-95c7-2f6e344c04ca" providerId="AD" clId="Web-{8A82354E-89C1-418C-B546-C5461D422D3E}" dt="2023-04-25T03:46:13.673" v="12"/>
          <ac:spMkLst>
            <pc:docMk/>
            <pc:sldMk cId="1860097069" sldId="266"/>
            <ac:spMk id="17" creationId="{8797B5BC-9873-45F9-97D6-298FB5AF08FF}"/>
          </ac:spMkLst>
        </pc:spChg>
        <pc:spChg chg="del">
          <ac:chgData name="Gharpure, Mukul D" userId="S::mgharpur@iu.edu::733d5206-4163-46b2-95c7-2f6e344c04ca" providerId="AD" clId="Web-{8A82354E-89C1-418C-B546-C5461D422D3E}" dt="2023-04-25T03:46:13.673" v="12"/>
          <ac:spMkLst>
            <pc:docMk/>
            <pc:sldMk cId="1860097069" sldId="266"/>
            <ac:spMk id="18" creationId="{665C2FCD-09A4-4B4B-AA73-F330DFE91799}"/>
          </ac:spMkLst>
        </pc:spChg>
      </pc:sldChg>
      <pc:sldChg chg="addSp delSp modSp mod setBg modClrScheme setClrOvrMap delDesignElem chgLayout">
        <pc:chgData name="Gharpure, Mukul D" userId="S::mgharpur@iu.edu::733d5206-4163-46b2-95c7-2f6e344c04ca" providerId="AD" clId="Web-{8A82354E-89C1-418C-B546-C5461D422D3E}" dt="2023-04-25T16:29:39.879" v="981"/>
        <pc:sldMkLst>
          <pc:docMk/>
          <pc:sldMk cId="3162781608" sldId="268"/>
        </pc:sldMkLst>
        <pc:spChg chg="mod">
          <ac:chgData name="Gharpure, Mukul D" userId="S::mgharpur@iu.edu::733d5206-4163-46b2-95c7-2f6e344c04ca" providerId="AD" clId="Web-{8A82354E-89C1-418C-B546-C5461D422D3E}" dt="2023-04-25T04:10:33.218" v="404"/>
          <ac:spMkLst>
            <pc:docMk/>
            <pc:sldMk cId="3162781608" sldId="268"/>
            <ac:spMk id="2" creationId="{758D8DB5-0204-8441-93C0-00F3A1FB34ED}"/>
          </ac:spMkLst>
        </pc:spChg>
        <pc:spChg chg="add mod">
          <ac:chgData name="Gharpure, Mukul D" userId="S::mgharpur@iu.edu::733d5206-4163-46b2-95c7-2f6e344c04ca" providerId="AD" clId="Web-{8A82354E-89C1-418C-B546-C5461D422D3E}" dt="2023-04-25T04:10:42.140" v="405" actId="20577"/>
          <ac:spMkLst>
            <pc:docMk/>
            <pc:sldMk cId="3162781608" sldId="268"/>
            <ac:spMk id="3" creationId="{70810E76-158A-C846-0956-A9996A6CABEA}"/>
          </ac:spMkLst>
        </pc:spChg>
        <pc:spChg chg="add del">
          <ac:chgData name="Gharpure, Mukul D" userId="S::mgharpur@iu.edu::733d5206-4163-46b2-95c7-2f6e344c04ca" providerId="AD" clId="Web-{8A82354E-89C1-418C-B546-C5461D422D3E}" dt="2023-04-25T03:52:32.212" v="122"/>
          <ac:spMkLst>
            <pc:docMk/>
            <pc:sldMk cId="3162781608" sldId="268"/>
            <ac:spMk id="8" creationId="{B6CDA21F-E7AF-4C75-8395-33F58D5B0E45}"/>
          </ac:spMkLst>
        </pc:spChg>
        <pc:spChg chg="add del">
          <ac:chgData name="Gharpure, Mukul D" userId="S::mgharpur@iu.edu::733d5206-4163-46b2-95c7-2f6e344c04ca" providerId="AD" clId="Web-{8A82354E-89C1-418C-B546-C5461D422D3E}" dt="2023-04-25T03:52:44.353" v="124"/>
          <ac:spMkLst>
            <pc:docMk/>
            <pc:sldMk cId="3162781608" sldId="268"/>
            <ac:spMk id="9" creationId="{8FC9BE17-9A7B-462D-AE50-3D8777387304}"/>
          </ac:spMkLst>
        </pc:spChg>
        <pc:spChg chg="add del">
          <ac:chgData name="Gharpure, Mukul D" userId="S::mgharpur@iu.edu::733d5206-4163-46b2-95c7-2f6e344c04ca" providerId="AD" clId="Web-{8A82354E-89C1-418C-B546-C5461D422D3E}" dt="2023-04-25T03:52:44.353" v="124"/>
          <ac:spMkLst>
            <pc:docMk/>
            <pc:sldMk cId="3162781608" sldId="268"/>
            <ac:spMk id="11" creationId="{3EBE8569-6AEC-4B8C-8D53-2DE337CDBA65}"/>
          </ac:spMkLst>
        </pc:spChg>
        <pc:spChg chg="add del">
          <ac:chgData name="Gharpure, Mukul D" userId="S::mgharpur@iu.edu::733d5206-4163-46b2-95c7-2f6e344c04ca" providerId="AD" clId="Web-{8A82354E-89C1-418C-B546-C5461D422D3E}" dt="2023-04-25T03:52:44.353" v="124"/>
          <ac:spMkLst>
            <pc:docMk/>
            <pc:sldMk cId="3162781608" sldId="268"/>
            <ac:spMk id="13" creationId="{55D4142C-5077-457F-A6AD-3FECFDB39685}"/>
          </ac:spMkLst>
        </pc:spChg>
        <pc:spChg chg="add del">
          <ac:chgData name="Gharpure, Mukul D" userId="S::mgharpur@iu.edu::733d5206-4163-46b2-95c7-2f6e344c04ca" providerId="AD" clId="Web-{8A82354E-89C1-418C-B546-C5461D422D3E}" dt="2023-04-25T03:52:32.212" v="122"/>
          <ac:spMkLst>
            <pc:docMk/>
            <pc:sldMk cId="3162781608" sldId="268"/>
            <ac:spMk id="15" creationId="{D5B0017B-2ECA-49AF-B397-DC140825DF8D}"/>
          </ac:spMkLst>
        </pc:spChg>
        <pc:spChg chg="add del">
          <ac:chgData name="Gharpure, Mukul D" userId="S::mgharpur@iu.edu::733d5206-4163-46b2-95c7-2f6e344c04ca" providerId="AD" clId="Web-{8A82354E-89C1-418C-B546-C5461D422D3E}" dt="2023-04-25T03:52:44.353" v="124"/>
          <ac:spMkLst>
            <pc:docMk/>
            <pc:sldMk cId="3162781608" sldId="268"/>
            <ac:spMk id="19" creationId="{7A5F0580-5EE9-419F-96EE-B6529EF6E7D0}"/>
          </ac:spMkLst>
        </pc:spChg>
        <pc:spChg chg="add del">
          <ac:chgData name="Gharpure, Mukul D" userId="S::mgharpur@iu.edu::733d5206-4163-46b2-95c7-2f6e344c04ca" providerId="AD" clId="Web-{8A82354E-89C1-418C-B546-C5461D422D3E}" dt="2023-04-25T03:57:27.296" v="201"/>
          <ac:spMkLst>
            <pc:docMk/>
            <pc:sldMk cId="3162781608" sldId="268"/>
            <ac:spMk id="21" creationId="{04812C46-200A-4DEB-A05E-3ED6C68C2387}"/>
          </ac:spMkLst>
        </pc:spChg>
        <pc:spChg chg="add del">
          <ac:chgData name="Gharpure, Mukul D" userId="S::mgharpur@iu.edu::733d5206-4163-46b2-95c7-2f6e344c04ca" providerId="AD" clId="Web-{8A82354E-89C1-418C-B546-C5461D422D3E}" dt="2023-04-25T03:57:27.296" v="201"/>
          <ac:spMkLst>
            <pc:docMk/>
            <pc:sldMk cId="3162781608" sldId="268"/>
            <ac:spMk id="23" creationId="{D1EA859B-E555-4109-94F3-6700E046E008}"/>
          </ac:spMkLst>
        </pc:spChg>
        <pc:spChg chg="add del">
          <ac:chgData name="Gharpure, Mukul D" userId="S::mgharpur@iu.edu::733d5206-4163-46b2-95c7-2f6e344c04ca" providerId="AD" clId="Web-{8A82354E-89C1-418C-B546-C5461D422D3E}" dt="2023-04-25T04:16:14.244" v="454"/>
          <ac:spMkLst>
            <pc:docMk/>
            <pc:sldMk cId="3162781608" sldId="268"/>
            <ac:spMk id="27" creationId="{04812C46-200A-4DEB-A05E-3ED6C68C2387}"/>
          </ac:spMkLst>
        </pc:spChg>
        <pc:spChg chg="add del">
          <ac:chgData name="Gharpure, Mukul D" userId="S::mgharpur@iu.edu::733d5206-4163-46b2-95c7-2f6e344c04ca" providerId="AD" clId="Web-{8A82354E-89C1-418C-B546-C5461D422D3E}" dt="2023-04-25T04:16:14.244" v="454"/>
          <ac:spMkLst>
            <pc:docMk/>
            <pc:sldMk cId="3162781608" sldId="268"/>
            <ac:spMk id="29" creationId="{D1EA859B-E555-4109-94F3-6700E046E008}"/>
          </ac:spMkLst>
        </pc:spChg>
        <pc:spChg chg="add del">
          <ac:chgData name="Gharpure, Mukul D" userId="S::mgharpur@iu.edu::733d5206-4163-46b2-95c7-2f6e344c04ca" providerId="AD" clId="Web-{8A82354E-89C1-418C-B546-C5461D422D3E}" dt="2023-04-25T03:48:29.973" v="16"/>
          <ac:spMkLst>
            <pc:docMk/>
            <pc:sldMk cId="3162781608" sldId="268"/>
            <ac:spMk id="33" creationId="{3F68D903-F26B-46F9-911C-92FEC6A69E56}"/>
          </ac:spMkLst>
        </pc:spChg>
        <pc:grpChg chg="add del">
          <ac:chgData name="Gharpure, Mukul D" userId="S::mgharpur@iu.edu::733d5206-4163-46b2-95c7-2f6e344c04ca" providerId="AD" clId="Web-{8A82354E-89C1-418C-B546-C5461D422D3E}" dt="2023-04-25T03:48:29.973" v="16"/>
          <ac:grpSpMkLst>
            <pc:docMk/>
            <pc:sldMk cId="3162781608" sldId="268"/>
            <ac:grpSpMk id="7" creationId="{84DB7353-7D7A-431B-A5B6-A3845E6F2BB2}"/>
          </ac:grpSpMkLst>
        </pc:grpChg>
        <pc:grpChg chg="add del">
          <ac:chgData name="Gharpure, Mukul D" userId="S::mgharpur@iu.edu::733d5206-4163-46b2-95c7-2f6e344c04ca" providerId="AD" clId="Web-{8A82354E-89C1-418C-B546-C5461D422D3E}" dt="2023-04-25T03:52:32.212" v="122"/>
          <ac:grpSpMkLst>
            <pc:docMk/>
            <pc:sldMk cId="3162781608" sldId="268"/>
            <ac:grpSpMk id="10" creationId="{AE1C45F0-260A-458C-96ED-C1F6D2151219}"/>
          </ac:grpSpMkLst>
        </pc:grpChg>
        <pc:grpChg chg="add del">
          <ac:chgData name="Gharpure, Mukul D" userId="S::mgharpur@iu.edu::733d5206-4163-46b2-95c7-2f6e344c04ca" providerId="AD" clId="Web-{8A82354E-89C1-418C-B546-C5461D422D3E}" dt="2023-04-25T03:48:29.973" v="16"/>
          <ac:grpSpMkLst>
            <pc:docMk/>
            <pc:sldMk cId="3162781608" sldId="268"/>
            <ac:grpSpMk id="28" creationId="{1B24766B-81CA-44C7-BF11-77A12BA42411}"/>
          </ac:grpSpMkLst>
        </pc:grpChg>
        <pc:grpChg chg="add del">
          <ac:chgData name="Gharpure, Mukul D" userId="S::mgharpur@iu.edu::733d5206-4163-46b2-95c7-2f6e344c04ca" providerId="AD" clId="Web-{8A82354E-89C1-418C-B546-C5461D422D3E}" dt="2023-04-25T03:48:29.973" v="16"/>
          <ac:grpSpMkLst>
            <pc:docMk/>
            <pc:sldMk cId="3162781608" sldId="268"/>
            <ac:grpSpMk id="35" creationId="{88E6E148-E023-4954-86E3-30141DFB5670}"/>
          </ac:grpSpMkLst>
        </pc:grpChg>
        <pc:grpChg chg="add del">
          <ac:chgData name="Gharpure, Mukul D" userId="S::mgharpur@iu.edu::733d5206-4163-46b2-95c7-2f6e344c04ca" providerId="AD" clId="Web-{8A82354E-89C1-418C-B546-C5461D422D3E}" dt="2023-04-25T03:48:29.973" v="16"/>
          <ac:grpSpMkLst>
            <pc:docMk/>
            <pc:sldMk cId="3162781608" sldId="268"/>
            <ac:grpSpMk id="56" creationId="{1FB4E014-64CE-4D11-A129-94A1893FA661}"/>
          </ac:grpSpMkLst>
        </pc:grpChg>
        <pc:picChg chg="add del">
          <ac:chgData name="Gharpure, Mukul D" userId="S::mgharpur@iu.edu::733d5206-4163-46b2-95c7-2f6e344c04ca" providerId="AD" clId="Web-{8A82354E-89C1-418C-B546-C5461D422D3E}" dt="2023-04-25T03:52:44.353" v="124"/>
          <ac:picMkLst>
            <pc:docMk/>
            <pc:sldMk cId="3162781608" sldId="268"/>
            <ac:picMk id="5" creationId="{57B6AB32-A1B5-0301-710A-4B5A77BB73B8}"/>
          </ac:picMkLst>
        </pc:picChg>
        <pc:picChg chg="add mod">
          <ac:chgData name="Gharpure, Mukul D" userId="S::mgharpur@iu.edu::733d5206-4163-46b2-95c7-2f6e344c04ca" providerId="AD" clId="Web-{8A82354E-89C1-418C-B546-C5461D422D3E}" dt="2023-04-25T04:10:33.218" v="404"/>
          <ac:picMkLst>
            <pc:docMk/>
            <pc:sldMk cId="3162781608" sldId="268"/>
            <ac:picMk id="22" creationId="{EDEBC0A6-6B11-AE88-D0D6-5D7ACB62C55B}"/>
          </ac:picMkLst>
        </pc:picChg>
        <pc:cxnChg chg="add del">
          <ac:chgData name="Gharpure, Mukul D" userId="S::mgharpur@iu.edu::733d5206-4163-46b2-95c7-2f6e344c04ca" providerId="AD" clId="Web-{8A82354E-89C1-418C-B546-C5461D422D3E}" dt="2023-04-25T03:52:32.212" v="122"/>
          <ac:cxnSpMkLst>
            <pc:docMk/>
            <pc:sldMk cId="3162781608" sldId="268"/>
            <ac:cxnSpMk id="17" creationId="{6CF1BAF6-AD41-4082-B212-8A1F9A2E8779}"/>
          </ac:cxnSpMkLst>
        </pc:cxnChg>
      </pc:sldChg>
      <pc:sldChg chg="addSp delSp modSp new mod modClrScheme chgLayout">
        <pc:chgData name="Gharpure, Mukul D" userId="S::mgharpur@iu.edu::733d5206-4163-46b2-95c7-2f6e344c04ca" providerId="AD" clId="Web-{8A82354E-89C1-418C-B546-C5461D422D3E}" dt="2023-04-25T16:29:39.879" v="981"/>
        <pc:sldMkLst>
          <pc:docMk/>
          <pc:sldMk cId="2690260378" sldId="269"/>
        </pc:sldMkLst>
        <pc:spChg chg="del">
          <ac:chgData name="Gharpure, Mukul D" userId="S::mgharpur@iu.edu::733d5206-4163-46b2-95c7-2f6e344c04ca" providerId="AD" clId="Web-{8A82354E-89C1-418C-B546-C5461D422D3E}" dt="2023-04-25T03:54:18.698" v="145"/>
          <ac:spMkLst>
            <pc:docMk/>
            <pc:sldMk cId="2690260378" sldId="269"/>
            <ac:spMk id="2" creationId="{C8308CF7-3F1B-E197-7FB1-8D43F2286B3A}"/>
          </ac:spMkLst>
        </pc:spChg>
        <pc:picChg chg="add mod">
          <ac:chgData name="Gharpure, Mukul D" userId="S::mgharpur@iu.edu::733d5206-4163-46b2-95c7-2f6e344c04ca" providerId="AD" clId="Web-{8A82354E-89C1-418C-B546-C5461D422D3E}" dt="2023-04-25T03:54:33.933" v="152" actId="14100"/>
          <ac:picMkLst>
            <pc:docMk/>
            <pc:sldMk cId="2690260378" sldId="269"/>
            <ac:picMk id="3" creationId="{26487E0C-E4A7-C432-119B-045FB1A6813A}"/>
          </ac:picMkLst>
        </pc:picChg>
      </pc:sldChg>
      <pc:sldChg chg="addSp delSp modSp new mod setBg modClrScheme setClrOvrMap delDesignElem chgLayout">
        <pc:chgData name="Gharpure, Mukul D" userId="S::mgharpur@iu.edu::733d5206-4163-46b2-95c7-2f6e344c04ca" providerId="AD" clId="Web-{8A82354E-89C1-418C-B546-C5461D422D3E}" dt="2023-04-25T16:29:39.879" v="981"/>
        <pc:sldMkLst>
          <pc:docMk/>
          <pc:sldMk cId="170779033" sldId="270"/>
        </pc:sldMkLst>
        <pc:spChg chg="del">
          <ac:chgData name="Gharpure, Mukul D" userId="S::mgharpur@iu.edu::733d5206-4163-46b2-95c7-2f6e344c04ca" providerId="AD" clId="Web-{8A82354E-89C1-418C-B546-C5461D422D3E}" dt="2023-04-25T03:54:47.121" v="153"/>
          <ac:spMkLst>
            <pc:docMk/>
            <pc:sldMk cId="170779033" sldId="270"/>
            <ac:spMk id="2" creationId="{6CF02CDF-5D98-2B46-C5C1-BC55D9EAAC8F}"/>
          </ac:spMkLst>
        </pc:spChg>
        <pc:spChg chg="add mod">
          <ac:chgData name="Gharpure, Mukul D" userId="S::mgharpur@iu.edu::733d5206-4163-46b2-95c7-2f6e344c04ca" providerId="AD" clId="Web-{8A82354E-89C1-418C-B546-C5461D422D3E}" dt="2023-04-25T03:58:05.562" v="208" actId="14100"/>
          <ac:spMkLst>
            <pc:docMk/>
            <pc:sldMk cId="170779033" sldId="270"/>
            <ac:spMk id="4" creationId="{0C357251-3E13-93E8-C816-212E4CDD849A}"/>
          </ac:spMkLst>
        </pc:spChg>
        <pc:spChg chg="add del">
          <ac:chgData name="Gharpure, Mukul D" userId="S::mgharpur@iu.edu::733d5206-4163-46b2-95c7-2f6e344c04ca" providerId="AD" clId="Web-{8A82354E-89C1-418C-B546-C5461D422D3E}" dt="2023-04-25T03:59:12.595" v="213"/>
          <ac:spMkLst>
            <pc:docMk/>
            <pc:sldMk cId="170779033" sldId="270"/>
            <ac:spMk id="9" creationId="{53BB5D57-6178-4F62-B472-0312F6D95A85}"/>
          </ac:spMkLst>
        </pc:spChg>
        <pc:grpChg chg="add del">
          <ac:chgData name="Gharpure, Mukul D" userId="S::mgharpur@iu.edu::733d5206-4163-46b2-95c7-2f6e344c04ca" providerId="AD" clId="Web-{8A82354E-89C1-418C-B546-C5461D422D3E}" dt="2023-04-25T03:59:12.595" v="213"/>
          <ac:grpSpMkLst>
            <pc:docMk/>
            <pc:sldMk cId="170779033" sldId="270"/>
            <ac:grpSpMk id="11" creationId="{4800B320-C486-4967-AFB8-58E3EBDA9EF5}"/>
          </ac:grpSpMkLst>
        </pc:grpChg>
        <pc:picChg chg="add mod">
          <ac:chgData name="Gharpure, Mukul D" userId="S::mgharpur@iu.edu::733d5206-4163-46b2-95c7-2f6e344c04ca" providerId="AD" clId="Web-{8A82354E-89C1-418C-B546-C5461D422D3E}" dt="2023-04-25T03:58:11.969" v="211" actId="14100"/>
          <ac:picMkLst>
            <pc:docMk/>
            <pc:sldMk cId="170779033" sldId="270"/>
            <ac:picMk id="3" creationId="{714C165D-C31E-B4F7-C5AD-E3C6A2C149FF}"/>
          </ac:picMkLst>
        </pc:picChg>
      </pc:sldChg>
      <pc:sldChg chg="addSp delSp modSp new mod modClrScheme chgLayout">
        <pc:chgData name="Gharpure, Mukul D" userId="S::mgharpur@iu.edu::733d5206-4163-46b2-95c7-2f6e344c04ca" providerId="AD" clId="Web-{8A82354E-89C1-418C-B546-C5461D422D3E}" dt="2023-04-25T16:29:39.879" v="981"/>
        <pc:sldMkLst>
          <pc:docMk/>
          <pc:sldMk cId="972712388" sldId="271"/>
        </pc:sldMkLst>
        <pc:spChg chg="del mod ord">
          <ac:chgData name="Gharpure, Mukul D" userId="S::mgharpur@iu.edu::733d5206-4163-46b2-95c7-2f6e344c04ca" providerId="AD" clId="Web-{8A82354E-89C1-418C-B546-C5461D422D3E}" dt="2023-04-25T03:59:07.001" v="212"/>
          <ac:spMkLst>
            <pc:docMk/>
            <pc:sldMk cId="972712388" sldId="271"/>
            <ac:spMk id="2" creationId="{BBFDD7F4-482A-4AB3-BE59-BDA70BEC87F4}"/>
          </ac:spMkLst>
        </pc:spChg>
        <pc:picChg chg="add mod">
          <ac:chgData name="Gharpure, Mukul D" userId="S::mgharpur@iu.edu::733d5206-4163-46b2-95c7-2f6e344c04ca" providerId="AD" clId="Web-{8A82354E-89C1-418C-B546-C5461D422D3E}" dt="2023-04-25T03:59:40.830" v="222" actId="1076"/>
          <ac:picMkLst>
            <pc:docMk/>
            <pc:sldMk cId="972712388" sldId="271"/>
            <ac:picMk id="3" creationId="{5912063E-03FA-F269-0C76-E76403CFD010}"/>
          </ac:picMkLst>
        </pc:picChg>
      </pc:sldChg>
      <pc:sldChg chg="addSp delSp modSp new mod modClrScheme chgLayout">
        <pc:chgData name="Gharpure, Mukul D" userId="S::mgharpur@iu.edu::733d5206-4163-46b2-95c7-2f6e344c04ca" providerId="AD" clId="Web-{8A82354E-89C1-418C-B546-C5461D422D3E}" dt="2023-04-25T16:29:39.879" v="981"/>
        <pc:sldMkLst>
          <pc:docMk/>
          <pc:sldMk cId="794215386" sldId="272"/>
        </pc:sldMkLst>
        <pc:spChg chg="del mod ord">
          <ac:chgData name="Gharpure, Mukul D" userId="S::mgharpur@iu.edu::733d5206-4163-46b2-95c7-2f6e344c04ca" providerId="AD" clId="Web-{8A82354E-89C1-418C-B546-C5461D422D3E}" dt="2023-04-25T03:59:49.298" v="223"/>
          <ac:spMkLst>
            <pc:docMk/>
            <pc:sldMk cId="794215386" sldId="272"/>
            <ac:spMk id="2" creationId="{C7F3F068-848A-1787-9DA1-BC8E9298CB2A}"/>
          </ac:spMkLst>
        </pc:spChg>
        <pc:picChg chg="add mod">
          <ac:chgData name="Gharpure, Mukul D" userId="S::mgharpur@iu.edu::733d5206-4163-46b2-95c7-2f6e344c04ca" providerId="AD" clId="Web-{8A82354E-89C1-418C-B546-C5461D422D3E}" dt="2023-04-25T04:01:46.066" v="230" actId="14100"/>
          <ac:picMkLst>
            <pc:docMk/>
            <pc:sldMk cId="794215386" sldId="272"/>
            <ac:picMk id="3" creationId="{67E8A1F3-DBF0-1919-A842-AB01164833B0}"/>
          </ac:picMkLst>
        </pc:picChg>
      </pc:sldChg>
      <pc:sldChg chg="addSp modSp new mod setBg modClrScheme addAnim setClrOvrMap chgLayout">
        <pc:chgData name="Gharpure, Mukul D" userId="S::mgharpur@iu.edu::733d5206-4163-46b2-95c7-2f6e344c04ca" providerId="AD" clId="Web-{8A82354E-89C1-418C-B546-C5461D422D3E}" dt="2023-04-25T16:29:39.879" v="981"/>
        <pc:sldMkLst>
          <pc:docMk/>
          <pc:sldMk cId="2142516422" sldId="273"/>
        </pc:sldMkLst>
        <pc:spChg chg="mod ord">
          <ac:chgData name="Gharpure, Mukul D" userId="S::mgharpur@iu.edu::733d5206-4163-46b2-95c7-2f6e344c04ca" providerId="AD" clId="Web-{8A82354E-89C1-418C-B546-C5461D422D3E}" dt="2023-04-25T16:29:39.879" v="981"/>
          <ac:spMkLst>
            <pc:docMk/>
            <pc:sldMk cId="2142516422" sldId="273"/>
            <ac:spMk id="2" creationId="{E1814EF0-41B2-9851-0F8A-492321186AC2}"/>
          </ac:spMkLst>
        </pc:spChg>
        <pc:picChg chg="add mod">
          <ac:chgData name="Gharpure, Mukul D" userId="S::mgharpur@iu.edu::733d5206-4163-46b2-95c7-2f6e344c04ca" providerId="AD" clId="Web-{8A82354E-89C1-418C-B546-C5461D422D3E}" dt="2023-04-25T04:08:39.778" v="381" actId="1076"/>
          <ac:picMkLst>
            <pc:docMk/>
            <pc:sldMk cId="2142516422" sldId="273"/>
            <ac:picMk id="3" creationId="{3E1A849E-7915-FCEA-24FC-EEE673F760DE}"/>
          </ac:picMkLst>
        </pc:picChg>
        <pc:picChg chg="add">
          <ac:chgData name="Gharpure, Mukul D" userId="S::mgharpur@iu.edu::733d5206-4163-46b2-95c7-2f6e344c04ca" providerId="AD" clId="Web-{8A82354E-89C1-418C-B546-C5461D422D3E}" dt="2023-04-25T04:06:53.729" v="365"/>
          <ac:picMkLst>
            <pc:docMk/>
            <pc:sldMk cId="2142516422" sldId="273"/>
            <ac:picMk id="4" creationId="{78C7C29E-B9AF-15E7-A276-09F7CDD0DBF8}"/>
          </ac:picMkLst>
        </pc:picChg>
      </pc:sldChg>
      <pc:sldChg chg="modSp new del mod modClrScheme chgLayout">
        <pc:chgData name="Gharpure, Mukul D" userId="S::mgharpur@iu.edu::733d5206-4163-46b2-95c7-2f6e344c04ca" providerId="AD" clId="Web-{8A82354E-89C1-418C-B546-C5461D422D3E}" dt="2023-04-25T04:11:10.065" v="407"/>
        <pc:sldMkLst>
          <pc:docMk/>
          <pc:sldMk cId="2598963209" sldId="274"/>
        </pc:sldMkLst>
        <pc:spChg chg="mod ord">
          <ac:chgData name="Gharpure, Mukul D" userId="S::mgharpur@iu.edu::733d5206-4163-46b2-95c7-2f6e344c04ca" providerId="AD" clId="Web-{8A82354E-89C1-418C-B546-C5461D422D3E}" dt="2023-04-25T03:59:12.595" v="213"/>
          <ac:spMkLst>
            <pc:docMk/>
            <pc:sldMk cId="2598963209" sldId="274"/>
            <ac:spMk id="2" creationId="{50ABFBE5-A015-B54D-E8CE-B86BA0D90D4C}"/>
          </ac:spMkLst>
        </pc:spChg>
      </pc:sldChg>
      <pc:sldChg chg="addSp delSp modSp new mod setBg modClrScheme chgLayout">
        <pc:chgData name="Gharpure, Mukul D" userId="S::mgharpur@iu.edu::733d5206-4163-46b2-95c7-2f6e344c04ca" providerId="AD" clId="Web-{8A82354E-89C1-418C-B546-C5461D422D3E}" dt="2023-04-25T16:29:39.879" v="981"/>
        <pc:sldMkLst>
          <pc:docMk/>
          <pc:sldMk cId="3351889985" sldId="275"/>
        </pc:sldMkLst>
        <pc:spChg chg="del mod ord">
          <ac:chgData name="Gharpure, Mukul D" userId="S::mgharpur@iu.edu::733d5206-4163-46b2-95c7-2f6e344c04ca" providerId="AD" clId="Web-{8A82354E-89C1-418C-B546-C5461D422D3E}" dt="2023-04-25T04:13:02.849" v="428"/>
          <ac:spMkLst>
            <pc:docMk/>
            <pc:sldMk cId="3351889985" sldId="275"/>
            <ac:spMk id="2" creationId="{6B3173B8-E0BF-5E45-05DA-DB8B82149A25}"/>
          </ac:spMkLst>
        </pc:spChg>
        <pc:spChg chg="add mod">
          <ac:chgData name="Gharpure, Mukul D" userId="S::mgharpur@iu.edu::733d5206-4163-46b2-95c7-2f6e344c04ca" providerId="AD" clId="Web-{8A82354E-89C1-418C-B546-C5461D422D3E}" dt="2023-04-25T04:26:48.008" v="539"/>
          <ac:spMkLst>
            <pc:docMk/>
            <pc:sldMk cId="3351889985" sldId="275"/>
            <ac:spMk id="3" creationId="{8D243EB0-BA43-F11D-2C93-8D0C47091971}"/>
          </ac:spMkLst>
        </pc:spChg>
        <pc:spChg chg="add del">
          <ac:chgData name="Gharpure, Mukul D" userId="S::mgharpur@iu.edu::733d5206-4163-46b2-95c7-2f6e344c04ca" providerId="AD" clId="Web-{8A82354E-89C1-418C-B546-C5461D422D3E}" dt="2023-04-25T04:26:48.008" v="539"/>
          <ac:spMkLst>
            <pc:docMk/>
            <pc:sldMk cId="3351889985" sldId="275"/>
            <ac:spMk id="33" creationId="{C40B6375-7479-45C4-8B99-EA1CF75F31E2}"/>
          </ac:spMkLst>
        </pc:spChg>
        <pc:grpChg chg="add del">
          <ac:chgData name="Gharpure, Mukul D" userId="S::mgharpur@iu.edu::733d5206-4163-46b2-95c7-2f6e344c04ca" providerId="AD" clId="Web-{8A82354E-89C1-418C-B546-C5461D422D3E}" dt="2023-04-25T04:26:48.008" v="539"/>
          <ac:grpSpMkLst>
            <pc:docMk/>
            <pc:sldMk cId="3351889985" sldId="275"/>
            <ac:grpSpMk id="10" creationId="{9EA06921-3C0C-4126-AF75-9499D48390C3}"/>
          </ac:grpSpMkLst>
        </pc:grpChg>
        <pc:picChg chg="add del mod">
          <ac:chgData name="Gharpure, Mukul D" userId="S::mgharpur@iu.edu::733d5206-4163-46b2-95c7-2f6e344c04ca" providerId="AD" clId="Web-{8A82354E-89C1-418C-B546-C5461D422D3E}" dt="2023-04-25T04:21:55.768" v="484"/>
          <ac:picMkLst>
            <pc:docMk/>
            <pc:sldMk cId="3351889985" sldId="275"/>
            <ac:picMk id="4" creationId="{C31637DB-6592-8CF0-0C86-A1D1EEE72985}"/>
          </ac:picMkLst>
        </pc:picChg>
        <pc:picChg chg="add mod">
          <ac:chgData name="Gharpure, Mukul D" userId="S::mgharpur@iu.edu::733d5206-4163-46b2-95c7-2f6e344c04ca" providerId="AD" clId="Web-{8A82354E-89C1-418C-B546-C5461D422D3E}" dt="2023-04-25T04:26:48.008" v="539"/>
          <ac:picMkLst>
            <pc:docMk/>
            <pc:sldMk cId="3351889985" sldId="275"/>
            <ac:picMk id="5" creationId="{2199B3C3-43C3-D26C-5B5F-45CA6C6AB942}"/>
          </ac:picMkLst>
        </pc:picChg>
      </pc:sldChg>
      <pc:sldChg chg="addSp delSp modSp new mod modClrScheme chgLayout">
        <pc:chgData name="Gharpure, Mukul D" userId="S::mgharpur@iu.edu::733d5206-4163-46b2-95c7-2f6e344c04ca" providerId="AD" clId="Web-{8A82354E-89C1-418C-B546-C5461D422D3E}" dt="2023-04-25T16:29:39.879" v="981"/>
        <pc:sldMkLst>
          <pc:docMk/>
          <pc:sldMk cId="3852971388" sldId="276"/>
        </pc:sldMkLst>
        <pc:spChg chg="del mod ord">
          <ac:chgData name="Gharpure, Mukul D" userId="S::mgharpur@iu.edu::733d5206-4163-46b2-95c7-2f6e344c04ca" providerId="AD" clId="Web-{8A82354E-89C1-418C-B546-C5461D422D3E}" dt="2023-04-25T04:21:59.549" v="485"/>
          <ac:spMkLst>
            <pc:docMk/>
            <pc:sldMk cId="3852971388" sldId="276"/>
            <ac:spMk id="2" creationId="{CAD8D4EB-F286-B354-9041-DE37438BC45F}"/>
          </ac:spMkLst>
        </pc:spChg>
        <pc:picChg chg="add del mod">
          <ac:chgData name="Gharpure, Mukul D" userId="S::mgharpur@iu.edu::733d5206-4163-46b2-95c7-2f6e344c04ca" providerId="AD" clId="Web-{8A82354E-89C1-418C-B546-C5461D422D3E}" dt="2023-04-25T04:22:12.409" v="490"/>
          <ac:picMkLst>
            <pc:docMk/>
            <pc:sldMk cId="3852971388" sldId="276"/>
            <ac:picMk id="3" creationId="{47593EAD-BD43-4A76-FE4D-6804F15DB4A7}"/>
          </ac:picMkLst>
        </pc:picChg>
        <pc:picChg chg="add del mod">
          <ac:chgData name="Gharpure, Mukul D" userId="S::mgharpur@iu.edu::733d5206-4163-46b2-95c7-2f6e344c04ca" providerId="AD" clId="Web-{8A82354E-89C1-418C-B546-C5461D422D3E}" dt="2023-04-25T04:23:45.129" v="498"/>
          <ac:picMkLst>
            <pc:docMk/>
            <pc:sldMk cId="3852971388" sldId="276"/>
            <ac:picMk id="4" creationId="{0A62ECDD-2821-DC70-CBF8-E80495FDC91B}"/>
          </ac:picMkLst>
        </pc:picChg>
        <pc:picChg chg="add mod">
          <ac:chgData name="Gharpure, Mukul D" userId="S::mgharpur@iu.edu::733d5206-4163-46b2-95c7-2f6e344c04ca" providerId="AD" clId="Web-{8A82354E-89C1-418C-B546-C5461D422D3E}" dt="2023-04-25T04:24:56.631" v="510" actId="14100"/>
          <ac:picMkLst>
            <pc:docMk/>
            <pc:sldMk cId="3852971388" sldId="276"/>
            <ac:picMk id="5" creationId="{2D45DB1D-5746-353B-8DAE-4ECD3B7DF478}"/>
          </ac:picMkLst>
        </pc:picChg>
      </pc:sldChg>
      <pc:sldChg chg="addSp delSp modSp new mod setBg modClrScheme setClrOvrMap delDesignElem chgLayout">
        <pc:chgData name="Gharpure, Mukul D" userId="S::mgharpur@iu.edu::733d5206-4163-46b2-95c7-2f6e344c04ca" providerId="AD" clId="Web-{8A82354E-89C1-418C-B546-C5461D422D3E}" dt="2023-04-25T16:29:39.879" v="981"/>
        <pc:sldMkLst>
          <pc:docMk/>
          <pc:sldMk cId="1598858889" sldId="277"/>
        </pc:sldMkLst>
        <pc:spChg chg="mod ord">
          <ac:chgData name="Gharpure, Mukul D" userId="S::mgharpur@iu.edu::733d5206-4163-46b2-95c7-2f6e344c04ca" providerId="AD" clId="Web-{8A82354E-89C1-418C-B546-C5461D422D3E}" dt="2023-04-25T16:29:39.879" v="981"/>
          <ac:spMkLst>
            <pc:docMk/>
            <pc:sldMk cId="1598858889" sldId="277"/>
            <ac:spMk id="2" creationId="{605AA315-DC7A-D62C-C7A8-F5879AC3DFBA}"/>
          </ac:spMkLst>
        </pc:spChg>
        <pc:spChg chg="add mod">
          <ac:chgData name="Gharpure, Mukul D" userId="S::mgharpur@iu.edu::733d5206-4163-46b2-95c7-2f6e344c04ca" providerId="AD" clId="Web-{8A82354E-89C1-418C-B546-C5461D422D3E}" dt="2023-04-25T04:32:14.608" v="596" actId="20577"/>
          <ac:spMkLst>
            <pc:docMk/>
            <pc:sldMk cId="1598858889" sldId="277"/>
            <ac:spMk id="4" creationId="{1D63ADC0-B444-397F-BFEC-596C623B80CD}"/>
          </ac:spMkLst>
        </pc:spChg>
        <pc:spChg chg="add del">
          <ac:chgData name="Gharpure, Mukul D" userId="S::mgharpur@iu.edu::733d5206-4163-46b2-95c7-2f6e344c04ca" providerId="AD" clId="Web-{8A82354E-89C1-418C-B546-C5461D422D3E}" dt="2023-04-25T16:29:13.035" v="979"/>
          <ac:spMkLst>
            <pc:docMk/>
            <pc:sldMk cId="1598858889" sldId="277"/>
            <ac:spMk id="10" creationId="{7C432AFE-B3D2-4BFF-BF8F-96C27AFF1AC7}"/>
          </ac:spMkLst>
        </pc:spChg>
        <pc:spChg chg="add del">
          <ac:chgData name="Gharpure, Mukul D" userId="S::mgharpur@iu.edu::733d5206-4163-46b2-95c7-2f6e344c04ca" providerId="AD" clId="Web-{8A82354E-89C1-418C-B546-C5461D422D3E}" dt="2023-04-25T16:29:13.035" v="979"/>
          <ac:spMkLst>
            <pc:docMk/>
            <pc:sldMk cId="1598858889" sldId="277"/>
            <ac:spMk id="12" creationId="{AF2F604E-43BE-4DC3-B983-E071523364F8}"/>
          </ac:spMkLst>
        </pc:spChg>
        <pc:spChg chg="add del">
          <ac:chgData name="Gharpure, Mukul D" userId="S::mgharpur@iu.edu::733d5206-4163-46b2-95c7-2f6e344c04ca" providerId="AD" clId="Web-{8A82354E-89C1-418C-B546-C5461D422D3E}" dt="2023-04-25T16:29:13.035" v="979"/>
          <ac:spMkLst>
            <pc:docMk/>
            <pc:sldMk cId="1598858889" sldId="277"/>
            <ac:spMk id="14" creationId="{08C9B587-E65E-4B52-B37C-ABEBB6E87928}"/>
          </ac:spMkLst>
        </pc:spChg>
        <pc:picChg chg="add del mod">
          <ac:chgData name="Gharpure, Mukul D" userId="S::mgharpur@iu.edu::733d5206-4163-46b2-95c7-2f6e344c04ca" providerId="AD" clId="Web-{8A82354E-89C1-418C-B546-C5461D422D3E}" dt="2023-04-25T04:29:45.808" v="568"/>
          <ac:picMkLst>
            <pc:docMk/>
            <pc:sldMk cId="1598858889" sldId="277"/>
            <ac:picMk id="3" creationId="{8A70C419-7E71-2022-FB02-CCE30E9D91D1}"/>
          </ac:picMkLst>
        </pc:picChg>
        <pc:picChg chg="add">
          <ac:chgData name="Gharpure, Mukul D" userId="S::mgharpur@iu.edu::733d5206-4163-46b2-95c7-2f6e344c04ca" providerId="AD" clId="Web-{8A82354E-89C1-418C-B546-C5461D422D3E}" dt="2023-04-25T04:31:30.185" v="587"/>
          <ac:picMkLst>
            <pc:docMk/>
            <pc:sldMk cId="1598858889" sldId="277"/>
            <ac:picMk id="6" creationId="{B28A6477-A7E7-F17B-C81D-7C4AE2269B60}"/>
          </ac:picMkLst>
        </pc:picChg>
      </pc:sldChg>
      <pc:sldChg chg="addSp delSp modSp new mod setBg modClrScheme delDesignElem chgLayout">
        <pc:chgData name="Gharpure, Mukul D" userId="S::mgharpur@iu.edu::733d5206-4163-46b2-95c7-2f6e344c04ca" providerId="AD" clId="Web-{8A82354E-89C1-418C-B546-C5461D422D3E}" dt="2023-04-25T16:29:39.879" v="981"/>
        <pc:sldMkLst>
          <pc:docMk/>
          <pc:sldMk cId="1569936192" sldId="278"/>
        </pc:sldMkLst>
        <pc:spChg chg="mod ord">
          <ac:chgData name="Gharpure, Mukul D" userId="S::mgharpur@iu.edu::733d5206-4163-46b2-95c7-2f6e344c04ca" providerId="AD" clId="Web-{8A82354E-89C1-418C-B546-C5461D422D3E}" dt="2023-04-25T16:29:39.879" v="981"/>
          <ac:spMkLst>
            <pc:docMk/>
            <pc:sldMk cId="1569936192" sldId="278"/>
            <ac:spMk id="2" creationId="{673E6E4D-D898-52D7-869D-41BE57294FDA}"/>
          </ac:spMkLst>
        </pc:spChg>
        <pc:spChg chg="add del">
          <ac:chgData name="Gharpure, Mukul D" userId="S::mgharpur@iu.edu::733d5206-4163-46b2-95c7-2f6e344c04ca" providerId="AD" clId="Web-{8A82354E-89C1-418C-B546-C5461D422D3E}" dt="2023-04-25T16:29:13.035" v="979"/>
          <ac:spMkLst>
            <pc:docMk/>
            <pc:sldMk cId="1569936192" sldId="278"/>
            <ac:spMk id="8" creationId="{C1DD1A8A-57D5-4A81-AD04-532B043C5611}"/>
          </ac:spMkLst>
        </pc:spChg>
        <pc:spChg chg="add del">
          <ac:chgData name="Gharpure, Mukul D" userId="S::mgharpur@iu.edu::733d5206-4163-46b2-95c7-2f6e344c04ca" providerId="AD" clId="Web-{8A82354E-89C1-418C-B546-C5461D422D3E}" dt="2023-04-25T16:29:13.035" v="979"/>
          <ac:spMkLst>
            <pc:docMk/>
            <pc:sldMk cId="1569936192" sldId="278"/>
            <ac:spMk id="10" creationId="{007891EC-4501-44ED-A8C8-B11B6DB767AB}"/>
          </ac:spMkLst>
        </pc:spChg>
        <pc:picChg chg="add">
          <ac:chgData name="Gharpure, Mukul D" userId="S::mgharpur@iu.edu::733d5206-4163-46b2-95c7-2f6e344c04ca" providerId="AD" clId="Web-{8A82354E-89C1-418C-B546-C5461D422D3E}" dt="2023-04-25T04:33:31.937" v="611"/>
          <ac:picMkLst>
            <pc:docMk/>
            <pc:sldMk cId="1569936192" sldId="278"/>
            <ac:picMk id="4" creationId="{DCFEF4B2-851A-9314-4C76-C2E37ACCA341}"/>
          </ac:picMkLst>
        </pc:picChg>
      </pc:sldChg>
      <pc:sldChg chg="addSp delSp modSp new mod modClrScheme chgLayout">
        <pc:chgData name="Gharpure, Mukul D" userId="S::mgharpur@iu.edu::733d5206-4163-46b2-95c7-2f6e344c04ca" providerId="AD" clId="Web-{8A82354E-89C1-418C-B546-C5461D422D3E}" dt="2023-04-25T16:29:39.879" v="981"/>
        <pc:sldMkLst>
          <pc:docMk/>
          <pc:sldMk cId="3671681067" sldId="279"/>
        </pc:sldMkLst>
        <pc:spChg chg="del mod ord">
          <ac:chgData name="Gharpure, Mukul D" userId="S::mgharpur@iu.edu::733d5206-4163-46b2-95c7-2f6e344c04ca" providerId="AD" clId="Web-{8A82354E-89C1-418C-B546-C5461D422D3E}" dt="2023-04-25T04:34:29.626" v="621"/>
          <ac:spMkLst>
            <pc:docMk/>
            <pc:sldMk cId="3671681067" sldId="279"/>
            <ac:spMk id="2" creationId="{DF06630C-29D6-3AF5-A491-4F7B4F9E4CEB}"/>
          </ac:spMkLst>
        </pc:spChg>
        <pc:picChg chg="add mod">
          <ac:chgData name="Gharpure, Mukul D" userId="S::mgharpur@iu.edu::733d5206-4163-46b2-95c7-2f6e344c04ca" providerId="AD" clId="Web-{8A82354E-89C1-418C-B546-C5461D422D3E}" dt="2023-04-25T04:35:24.002" v="626" actId="14100"/>
          <ac:picMkLst>
            <pc:docMk/>
            <pc:sldMk cId="3671681067" sldId="279"/>
            <ac:picMk id="3" creationId="{B3D21D88-A924-E82D-EE0F-58B24DA71815}"/>
          </ac:picMkLst>
        </pc:picChg>
      </pc:sldChg>
      <pc:sldChg chg="addSp delSp modSp new mod modClrScheme chgLayout">
        <pc:chgData name="Gharpure, Mukul D" userId="S::mgharpur@iu.edu::733d5206-4163-46b2-95c7-2f6e344c04ca" providerId="AD" clId="Web-{8A82354E-89C1-418C-B546-C5461D422D3E}" dt="2023-04-25T16:29:39.879" v="981"/>
        <pc:sldMkLst>
          <pc:docMk/>
          <pc:sldMk cId="4034225191" sldId="280"/>
        </pc:sldMkLst>
        <pc:spChg chg="del mod ord">
          <ac:chgData name="Gharpure, Mukul D" userId="S::mgharpur@iu.edu::733d5206-4163-46b2-95c7-2f6e344c04ca" providerId="AD" clId="Web-{8A82354E-89C1-418C-B546-C5461D422D3E}" dt="2023-04-25T04:36:02.331" v="627"/>
          <ac:spMkLst>
            <pc:docMk/>
            <pc:sldMk cId="4034225191" sldId="280"/>
            <ac:spMk id="2" creationId="{7B22C46D-16F0-65DE-A1DD-D267A015EA2E}"/>
          </ac:spMkLst>
        </pc:spChg>
        <pc:picChg chg="add mod">
          <ac:chgData name="Gharpure, Mukul D" userId="S::mgharpur@iu.edu::733d5206-4163-46b2-95c7-2f6e344c04ca" providerId="AD" clId="Web-{8A82354E-89C1-418C-B546-C5461D422D3E}" dt="2023-04-25T04:36:21.987" v="635" actId="14100"/>
          <ac:picMkLst>
            <pc:docMk/>
            <pc:sldMk cId="4034225191" sldId="280"/>
            <ac:picMk id="3" creationId="{2A9A6C30-274C-A2C4-A3B2-CBCE9C106906}"/>
          </ac:picMkLst>
        </pc:picChg>
        <pc:picChg chg="add mod">
          <ac:chgData name="Gharpure, Mukul D" userId="S::mgharpur@iu.edu::733d5206-4163-46b2-95c7-2f6e344c04ca" providerId="AD" clId="Web-{8A82354E-89C1-418C-B546-C5461D422D3E}" dt="2023-04-25T04:36:53.425" v="639" actId="14100"/>
          <ac:picMkLst>
            <pc:docMk/>
            <pc:sldMk cId="4034225191" sldId="280"/>
            <ac:picMk id="4" creationId="{93B8DA8D-E017-8E36-0209-AB923435A216}"/>
          </ac:picMkLst>
        </pc:picChg>
      </pc:sldChg>
      <pc:sldChg chg="addSp delSp modSp new mod modClrScheme chgLayout">
        <pc:chgData name="Gharpure, Mukul D" userId="S::mgharpur@iu.edu::733d5206-4163-46b2-95c7-2f6e344c04ca" providerId="AD" clId="Web-{8A82354E-89C1-418C-B546-C5461D422D3E}" dt="2023-04-25T16:29:39.879" v="981"/>
        <pc:sldMkLst>
          <pc:docMk/>
          <pc:sldMk cId="14400036" sldId="281"/>
        </pc:sldMkLst>
        <pc:spChg chg="del mod ord">
          <ac:chgData name="Gharpure, Mukul D" userId="S::mgharpur@iu.edu::733d5206-4163-46b2-95c7-2f6e344c04ca" providerId="AD" clId="Web-{8A82354E-89C1-418C-B546-C5461D422D3E}" dt="2023-04-25T04:51:20.848" v="690"/>
          <ac:spMkLst>
            <pc:docMk/>
            <pc:sldMk cId="14400036" sldId="281"/>
            <ac:spMk id="2" creationId="{140DCF65-CDD0-7404-D281-02049C9FE2DB}"/>
          </ac:spMkLst>
        </pc:spChg>
        <pc:spChg chg="add mod">
          <ac:chgData name="Gharpure, Mukul D" userId="S::mgharpur@iu.edu::733d5206-4163-46b2-95c7-2f6e344c04ca" providerId="AD" clId="Web-{8A82354E-89C1-418C-B546-C5461D422D3E}" dt="2023-04-25T04:54:40.430" v="700" actId="20577"/>
          <ac:spMkLst>
            <pc:docMk/>
            <pc:sldMk cId="14400036" sldId="281"/>
            <ac:spMk id="4" creationId="{588E31E8-E8A7-2B08-FC23-48D5C7DCC431}"/>
          </ac:spMkLst>
        </pc:spChg>
        <pc:picChg chg="add mod">
          <ac:chgData name="Gharpure, Mukul D" userId="S::mgharpur@iu.edu::733d5206-4163-46b2-95c7-2f6e344c04ca" providerId="AD" clId="Web-{8A82354E-89C1-418C-B546-C5461D422D3E}" dt="2023-04-25T04:54:58.258" v="707" actId="14100"/>
          <ac:picMkLst>
            <pc:docMk/>
            <pc:sldMk cId="14400036" sldId="281"/>
            <ac:picMk id="3" creationId="{852392DA-A664-BFC6-31A2-D3D960AC5E9F}"/>
          </ac:picMkLst>
        </pc:picChg>
      </pc:sldChg>
      <pc:sldChg chg="addSp modSp new mod setBg modClrScheme addAnim setClrOvrMap chgLayout">
        <pc:chgData name="Gharpure, Mukul D" userId="S::mgharpur@iu.edu::733d5206-4163-46b2-95c7-2f6e344c04ca" providerId="AD" clId="Web-{8A82354E-89C1-418C-B546-C5461D422D3E}" dt="2023-04-25T16:29:39.879" v="981"/>
        <pc:sldMkLst>
          <pc:docMk/>
          <pc:sldMk cId="2773752835" sldId="282"/>
        </pc:sldMkLst>
        <pc:spChg chg="mod ord">
          <ac:chgData name="Gharpure, Mukul D" userId="S::mgharpur@iu.edu::733d5206-4163-46b2-95c7-2f6e344c04ca" providerId="AD" clId="Web-{8A82354E-89C1-418C-B546-C5461D422D3E}" dt="2023-04-25T16:29:39.879" v="981"/>
          <ac:spMkLst>
            <pc:docMk/>
            <pc:sldMk cId="2773752835" sldId="282"/>
            <ac:spMk id="2" creationId="{B6A988E8-2165-0E59-F998-3CD8FF71132F}"/>
          </ac:spMkLst>
        </pc:spChg>
        <pc:picChg chg="add">
          <ac:chgData name="Gharpure, Mukul D" userId="S::mgharpur@iu.edu::733d5206-4163-46b2-95c7-2f6e344c04ca" providerId="AD" clId="Web-{8A82354E-89C1-418C-B546-C5461D422D3E}" dt="2023-04-25T04:03:22.865" v="258"/>
          <ac:picMkLst>
            <pc:docMk/>
            <pc:sldMk cId="2773752835" sldId="282"/>
            <ac:picMk id="4" creationId="{84D27B1B-3846-9BC9-A4A1-6CC20A6DFE67}"/>
          </ac:picMkLst>
        </pc:picChg>
      </pc:sldChg>
      <pc:sldChg chg="delSp modSp add mod replId modClrScheme setClrOvrMap chgLayout">
        <pc:chgData name="Gharpure, Mukul D" userId="S::mgharpur@iu.edu::733d5206-4163-46b2-95c7-2f6e344c04ca" providerId="AD" clId="Web-{8A82354E-89C1-418C-B546-C5461D422D3E}" dt="2023-04-25T16:29:39.879" v="981"/>
        <pc:sldMkLst>
          <pc:docMk/>
          <pc:sldMk cId="794338522" sldId="283"/>
        </pc:sldMkLst>
        <pc:spChg chg="mod">
          <ac:chgData name="Gharpure, Mukul D" userId="S::mgharpur@iu.edu::733d5206-4163-46b2-95c7-2f6e344c04ca" providerId="AD" clId="Web-{8A82354E-89C1-418C-B546-C5461D422D3E}" dt="2023-04-25T04:12:17.348" v="427" actId="20577"/>
          <ac:spMkLst>
            <pc:docMk/>
            <pc:sldMk cId="794338522" sldId="283"/>
            <ac:spMk id="2" creationId="{758D8DB5-0204-8441-93C0-00F3A1FB34ED}"/>
          </ac:spMkLst>
        </pc:spChg>
        <pc:spChg chg="del mod">
          <ac:chgData name="Gharpure, Mukul D" userId="S::mgharpur@iu.edu::733d5206-4163-46b2-95c7-2f6e344c04ca" providerId="AD" clId="Web-{8A82354E-89C1-418C-B546-C5461D422D3E}" dt="2023-04-25T04:11:51.629" v="424"/>
          <ac:spMkLst>
            <pc:docMk/>
            <pc:sldMk cId="794338522" sldId="283"/>
            <ac:spMk id="3" creationId="{70810E76-158A-C846-0956-A9996A6CABEA}"/>
          </ac:spMkLst>
        </pc:spChg>
        <pc:spChg chg="del">
          <ac:chgData name="Gharpure, Mukul D" userId="S::mgharpur@iu.edu::733d5206-4163-46b2-95c7-2f6e344c04ca" providerId="AD" clId="Web-{8A82354E-89C1-418C-B546-C5461D422D3E}" dt="2023-04-25T04:11:58.879" v="425"/>
          <ac:spMkLst>
            <pc:docMk/>
            <pc:sldMk cId="794338522" sldId="283"/>
            <ac:spMk id="27" creationId="{04812C46-200A-4DEB-A05E-3ED6C68C2387}"/>
          </ac:spMkLst>
        </pc:spChg>
        <pc:spChg chg="del">
          <ac:chgData name="Gharpure, Mukul D" userId="S::mgharpur@iu.edu::733d5206-4163-46b2-95c7-2f6e344c04ca" providerId="AD" clId="Web-{8A82354E-89C1-418C-B546-C5461D422D3E}" dt="2023-04-25T04:11:58.879" v="425"/>
          <ac:spMkLst>
            <pc:docMk/>
            <pc:sldMk cId="794338522" sldId="283"/>
            <ac:spMk id="29" creationId="{D1EA859B-E555-4109-94F3-6700E046E008}"/>
          </ac:spMkLst>
        </pc:spChg>
        <pc:picChg chg="mod">
          <ac:chgData name="Gharpure, Mukul D" userId="S::mgharpur@iu.edu::733d5206-4163-46b2-95c7-2f6e344c04ca" providerId="AD" clId="Web-{8A82354E-89C1-418C-B546-C5461D422D3E}" dt="2023-04-25T04:11:58.879" v="425"/>
          <ac:picMkLst>
            <pc:docMk/>
            <pc:sldMk cId="794338522" sldId="283"/>
            <ac:picMk id="22" creationId="{EDEBC0A6-6B11-AE88-D0D6-5D7ACB62C55B}"/>
          </ac:picMkLst>
        </pc:picChg>
      </pc:sldChg>
      <pc:sldChg chg="addSp delSp modSp new mod setBg modClrScheme addAnim delAnim setClrOvrMap chgLayout">
        <pc:chgData name="Gharpure, Mukul D" userId="S::mgharpur@iu.edu::733d5206-4163-46b2-95c7-2f6e344c04ca" providerId="AD" clId="Web-{8A82354E-89C1-418C-B546-C5461D422D3E}" dt="2023-04-25T16:29:39.879" v="981"/>
        <pc:sldMkLst>
          <pc:docMk/>
          <pc:sldMk cId="1598251303" sldId="284"/>
        </pc:sldMkLst>
        <pc:spChg chg="mod ord">
          <ac:chgData name="Gharpure, Mukul D" userId="S::mgharpur@iu.edu::733d5206-4163-46b2-95c7-2f6e344c04ca" providerId="AD" clId="Web-{8A82354E-89C1-418C-B546-C5461D422D3E}" dt="2023-04-25T16:29:39.879" v="981"/>
          <ac:spMkLst>
            <pc:docMk/>
            <pc:sldMk cId="1598251303" sldId="284"/>
            <ac:spMk id="2" creationId="{DE216088-254F-34D5-4EA6-FF717F05D8A8}"/>
          </ac:spMkLst>
        </pc:spChg>
        <pc:picChg chg="add del">
          <ac:chgData name="Gharpure, Mukul D" userId="S::mgharpur@iu.edu::733d5206-4163-46b2-95c7-2f6e344c04ca" providerId="AD" clId="Web-{8A82354E-89C1-418C-B546-C5461D422D3E}" dt="2023-04-25T04:17:42.044" v="467"/>
          <ac:picMkLst>
            <pc:docMk/>
            <pc:sldMk cId="1598251303" sldId="284"/>
            <ac:picMk id="4" creationId="{78F37B61-E00D-6430-4D02-C2214DF094F1}"/>
          </ac:picMkLst>
        </pc:picChg>
      </pc:sldChg>
      <pc:sldChg chg="addSp delSp modSp new mod setBg modClrScheme setClrOvrMap delDesignElem chgLayout">
        <pc:chgData name="Gharpure, Mukul D" userId="S::mgharpur@iu.edu::733d5206-4163-46b2-95c7-2f6e344c04ca" providerId="AD" clId="Web-{8A82354E-89C1-418C-B546-C5461D422D3E}" dt="2023-04-25T17:19:10.327" v="1399" actId="20577"/>
        <pc:sldMkLst>
          <pc:docMk/>
          <pc:sldMk cId="3737642298" sldId="285"/>
        </pc:sldMkLst>
        <pc:spChg chg="mod ord">
          <ac:chgData name="Gharpure, Mukul D" userId="S::mgharpur@iu.edu::733d5206-4163-46b2-95c7-2f6e344c04ca" providerId="AD" clId="Web-{8A82354E-89C1-418C-B546-C5461D422D3E}" dt="2023-04-25T17:19:10.327" v="1399" actId="20577"/>
          <ac:spMkLst>
            <pc:docMk/>
            <pc:sldMk cId="3737642298" sldId="285"/>
            <ac:spMk id="2" creationId="{1A2AD549-4E51-4C21-D1DB-248499939CC5}"/>
          </ac:spMkLst>
        </pc:spChg>
        <pc:spChg chg="mod ord">
          <ac:chgData name="Gharpure, Mukul D" userId="S::mgharpur@iu.edu::733d5206-4163-46b2-95c7-2f6e344c04ca" providerId="AD" clId="Web-{8A82354E-89C1-418C-B546-C5461D422D3E}" dt="2023-04-25T17:19:07.390" v="1398" actId="20577"/>
          <ac:spMkLst>
            <pc:docMk/>
            <pc:sldMk cId="3737642298" sldId="285"/>
            <ac:spMk id="3" creationId="{2F687563-B813-3EA7-987A-61D879EC058F}"/>
          </ac:spMkLst>
        </pc:spChg>
        <pc:spChg chg="add">
          <ac:chgData name="Gharpure, Mukul D" userId="S::mgharpur@iu.edu::733d5206-4163-46b2-95c7-2f6e344c04ca" providerId="AD" clId="Web-{8A82354E-89C1-418C-B546-C5461D422D3E}" dt="2023-04-25T17:18:48.592" v="1393"/>
          <ac:spMkLst>
            <pc:docMk/>
            <pc:sldMk cId="3737642298" sldId="285"/>
            <ac:spMk id="5" creationId="{3AD318CC-E2A8-4E27-9548-A047A78999B1}"/>
          </ac:spMkLst>
        </pc:spChg>
        <pc:spChg chg="add del">
          <ac:chgData name="Gharpure, Mukul D" userId="S::mgharpur@iu.edu::733d5206-4163-46b2-95c7-2f6e344c04ca" providerId="AD" clId="Web-{8A82354E-89C1-418C-B546-C5461D422D3E}" dt="2023-04-25T04:47:56.141" v="654"/>
          <ac:spMkLst>
            <pc:docMk/>
            <pc:sldMk cId="3737642298" sldId="285"/>
            <ac:spMk id="8" creationId="{1B15ED52-F352-441B-82BF-E0EA34836D08}"/>
          </ac:spMkLst>
        </pc:spChg>
        <pc:spChg chg="add">
          <ac:chgData name="Gharpure, Mukul D" userId="S::mgharpur@iu.edu::733d5206-4163-46b2-95c7-2f6e344c04ca" providerId="AD" clId="Web-{8A82354E-89C1-418C-B546-C5461D422D3E}" dt="2023-04-25T17:18:48.592" v="1393"/>
          <ac:spMkLst>
            <pc:docMk/>
            <pc:sldMk cId="3737642298" sldId="285"/>
            <ac:spMk id="9" creationId="{2C1BBA94-3F40-40AA-8BB9-E69E25E537C1}"/>
          </ac:spMkLst>
        </pc:spChg>
        <pc:spChg chg="add del">
          <ac:chgData name="Gharpure, Mukul D" userId="S::mgharpur@iu.edu::733d5206-4163-46b2-95c7-2f6e344c04ca" providerId="AD" clId="Web-{8A82354E-89C1-418C-B546-C5461D422D3E}" dt="2023-04-25T04:47:56.141" v="654"/>
          <ac:spMkLst>
            <pc:docMk/>
            <pc:sldMk cId="3737642298" sldId="285"/>
            <ac:spMk id="10" creationId="{3B2E3793-BFE6-45A2-9B7B-E18844431C99}"/>
          </ac:spMkLst>
        </pc:spChg>
        <pc:spChg chg="add del">
          <ac:chgData name="Gharpure, Mukul D" userId="S::mgharpur@iu.edu::733d5206-4163-46b2-95c7-2f6e344c04ca" providerId="AD" clId="Web-{8A82354E-89C1-418C-B546-C5461D422D3E}" dt="2023-04-25T04:47:56.141" v="654"/>
          <ac:spMkLst>
            <pc:docMk/>
            <pc:sldMk cId="3737642298" sldId="285"/>
            <ac:spMk id="12" creationId="{BC4C4868-CB8F-4AF9-9CDB-8108F2C19B67}"/>
          </ac:spMkLst>
        </pc:spChg>
        <pc:spChg chg="add del">
          <ac:chgData name="Gharpure, Mukul D" userId="S::mgharpur@iu.edu::733d5206-4163-46b2-95c7-2f6e344c04ca" providerId="AD" clId="Web-{8A82354E-89C1-418C-B546-C5461D422D3E}" dt="2023-04-25T04:47:56.141" v="654"/>
          <ac:spMkLst>
            <pc:docMk/>
            <pc:sldMk cId="3737642298" sldId="285"/>
            <ac:spMk id="14" creationId="{375E0459-6403-40CD-989D-56A4407CA12E}"/>
          </ac:spMkLst>
        </pc:spChg>
        <pc:spChg chg="add del">
          <ac:chgData name="Gharpure, Mukul D" userId="S::mgharpur@iu.edu::733d5206-4163-46b2-95c7-2f6e344c04ca" providerId="AD" clId="Web-{8A82354E-89C1-418C-B546-C5461D422D3E}" dt="2023-04-25T04:47:56.141" v="654"/>
          <ac:spMkLst>
            <pc:docMk/>
            <pc:sldMk cId="3737642298" sldId="285"/>
            <ac:spMk id="16" creationId="{53E5B1A8-3AC9-4BD1-9BBC-78CA94F2D1BA}"/>
          </ac:spMkLst>
        </pc:spChg>
        <pc:spChg chg="add del">
          <ac:chgData name="Gharpure, Mukul D" userId="S::mgharpur@iu.edu::733d5206-4163-46b2-95c7-2f6e344c04ca" providerId="AD" clId="Web-{8A82354E-89C1-418C-B546-C5461D422D3E}" dt="2023-04-25T04:50:44.269" v="689"/>
          <ac:spMkLst>
            <pc:docMk/>
            <pc:sldMk cId="3737642298" sldId="285"/>
            <ac:spMk id="21" creationId="{907EF6B7-1338-4443-8C46-6A318D952DFD}"/>
          </ac:spMkLst>
        </pc:spChg>
        <pc:spChg chg="add del">
          <ac:chgData name="Gharpure, Mukul D" userId="S::mgharpur@iu.edu::733d5206-4163-46b2-95c7-2f6e344c04ca" providerId="AD" clId="Web-{8A82354E-89C1-418C-B546-C5461D422D3E}" dt="2023-04-25T04:50:44.269" v="689"/>
          <ac:spMkLst>
            <pc:docMk/>
            <pc:sldMk cId="3737642298" sldId="285"/>
            <ac:spMk id="23" creationId="{DAAE4CDD-124C-4DCF-9584-B6033B545DD5}"/>
          </ac:spMkLst>
        </pc:spChg>
        <pc:spChg chg="add del">
          <ac:chgData name="Gharpure, Mukul D" userId="S::mgharpur@iu.edu::733d5206-4163-46b2-95c7-2f6e344c04ca" providerId="AD" clId="Web-{8A82354E-89C1-418C-B546-C5461D422D3E}" dt="2023-04-25T04:50:44.269" v="689"/>
          <ac:spMkLst>
            <pc:docMk/>
            <pc:sldMk cId="3737642298" sldId="285"/>
            <ac:spMk id="25" creationId="{081E4A58-353D-44AE-B2FC-2A74E2E400F7}"/>
          </ac:spMkLst>
        </pc:spChg>
        <pc:spChg chg="add del">
          <ac:chgData name="Gharpure, Mukul D" userId="S::mgharpur@iu.edu::733d5206-4163-46b2-95c7-2f6e344c04ca" providerId="AD" clId="Web-{8A82354E-89C1-418C-B546-C5461D422D3E}" dt="2023-04-25T04:50:27.816" v="678"/>
          <ac:spMkLst>
            <pc:docMk/>
            <pc:sldMk cId="3737642298" sldId="285"/>
            <ac:spMk id="30" creationId="{5FEF463D-EE6B-46FF-B7C7-74B09A96C8AB}"/>
          </ac:spMkLst>
        </pc:spChg>
        <pc:spChg chg="add del">
          <ac:chgData name="Gharpure, Mukul D" userId="S::mgharpur@iu.edu::733d5206-4163-46b2-95c7-2f6e344c04ca" providerId="AD" clId="Web-{8A82354E-89C1-418C-B546-C5461D422D3E}" dt="2023-04-25T04:50:30.269" v="680"/>
          <ac:spMkLst>
            <pc:docMk/>
            <pc:sldMk cId="3737642298" sldId="285"/>
            <ac:spMk id="31" creationId="{330D6772-5550-42D5-B8BC-CDE28365623B}"/>
          </ac:spMkLst>
        </pc:spChg>
        <pc:spChg chg="add del">
          <ac:chgData name="Gharpure, Mukul D" userId="S::mgharpur@iu.edu::733d5206-4163-46b2-95c7-2f6e344c04ca" providerId="AD" clId="Web-{8A82354E-89C1-418C-B546-C5461D422D3E}" dt="2023-04-25T04:50:30.269" v="680"/>
          <ac:spMkLst>
            <pc:docMk/>
            <pc:sldMk cId="3737642298" sldId="285"/>
            <ac:spMk id="33" creationId="{97DB0DD1-0F30-4B7E-A6DC-3DDA7D5B351C}"/>
          </ac:spMkLst>
        </pc:spChg>
        <pc:spChg chg="add del">
          <ac:chgData name="Gharpure, Mukul D" userId="S::mgharpur@iu.edu::733d5206-4163-46b2-95c7-2f6e344c04ca" providerId="AD" clId="Web-{8A82354E-89C1-418C-B546-C5461D422D3E}" dt="2023-04-25T04:50:36.410" v="684"/>
          <ac:spMkLst>
            <pc:docMk/>
            <pc:sldMk cId="3737642298" sldId="285"/>
            <ac:spMk id="34" creationId="{0BA5DB72-E109-4D37-B6DD-C328D539705B}"/>
          </ac:spMkLst>
        </pc:spChg>
        <pc:spChg chg="add del">
          <ac:chgData name="Gharpure, Mukul D" userId="S::mgharpur@iu.edu::733d5206-4163-46b2-95c7-2f6e344c04ca" providerId="AD" clId="Web-{8A82354E-89C1-418C-B546-C5461D422D3E}" dt="2023-04-25T04:50:34.081" v="682"/>
          <ac:spMkLst>
            <pc:docMk/>
            <pc:sldMk cId="3737642298" sldId="285"/>
            <ac:spMk id="35" creationId="{56688E73-49B9-4052-A836-D248C825D70D}"/>
          </ac:spMkLst>
        </pc:spChg>
        <pc:spChg chg="add del">
          <ac:chgData name="Gharpure, Mukul D" userId="S::mgharpur@iu.edu::733d5206-4163-46b2-95c7-2f6e344c04ca" providerId="AD" clId="Web-{8A82354E-89C1-418C-B546-C5461D422D3E}" dt="2023-04-25T04:50:27.816" v="678"/>
          <ac:spMkLst>
            <pc:docMk/>
            <pc:sldMk cId="3737642298" sldId="285"/>
            <ac:spMk id="36" creationId="{30B5ED20-499B-41E7-95BE-8BBD3131456F}"/>
          </ac:spMkLst>
        </pc:spChg>
        <pc:spChg chg="add del">
          <ac:chgData name="Gharpure, Mukul D" userId="S::mgharpur@iu.edu::733d5206-4163-46b2-95c7-2f6e344c04ca" providerId="AD" clId="Web-{8A82354E-89C1-418C-B546-C5461D422D3E}" dt="2023-04-25T04:50:34.081" v="682"/>
          <ac:spMkLst>
            <pc:docMk/>
            <pc:sldMk cId="3737642298" sldId="285"/>
            <ac:spMk id="37" creationId="{5B6AEE0C-07FE-4154-BC7C-2F20530BC556}"/>
          </ac:spMkLst>
        </pc:spChg>
        <pc:spChg chg="add del">
          <ac:chgData name="Gharpure, Mukul D" userId="S::mgharpur@iu.edu::733d5206-4163-46b2-95c7-2f6e344c04ca" providerId="AD" clId="Web-{8A82354E-89C1-418C-B546-C5461D422D3E}" dt="2023-04-25T04:50:27.816" v="678"/>
          <ac:spMkLst>
            <pc:docMk/>
            <pc:sldMk cId="3737642298" sldId="285"/>
            <ac:spMk id="38" creationId="{35A51D22-76EA-4C70-B5C9-ED3946924CB7}"/>
          </ac:spMkLst>
        </pc:spChg>
        <pc:spChg chg="add del">
          <ac:chgData name="Gharpure, Mukul D" userId="S::mgharpur@iu.edu::733d5206-4163-46b2-95c7-2f6e344c04ca" providerId="AD" clId="Web-{8A82354E-89C1-418C-B546-C5461D422D3E}" dt="2023-04-25T04:50:36.410" v="684"/>
          <ac:spMkLst>
            <pc:docMk/>
            <pc:sldMk cId="3737642298" sldId="285"/>
            <ac:spMk id="43" creationId="{5112AC23-F046-4DC5-9B92-07CA6CC7C580}"/>
          </ac:spMkLst>
        </pc:spChg>
        <pc:spChg chg="add del">
          <ac:chgData name="Gharpure, Mukul D" userId="S::mgharpur@iu.edu::733d5206-4163-46b2-95c7-2f6e344c04ca" providerId="AD" clId="Web-{8A82354E-89C1-418C-B546-C5461D422D3E}" dt="2023-04-25T04:50:36.410" v="684"/>
          <ac:spMkLst>
            <pc:docMk/>
            <pc:sldMk cId="3737642298" sldId="285"/>
            <ac:spMk id="44" creationId="{EB2D1A1F-B200-4444-AE01-EFC97AF7B51F}"/>
          </ac:spMkLst>
        </pc:spChg>
        <pc:spChg chg="add del">
          <ac:chgData name="Gharpure, Mukul D" userId="S::mgharpur@iu.edu::733d5206-4163-46b2-95c7-2f6e344c04ca" providerId="AD" clId="Web-{8A82354E-89C1-418C-B546-C5461D422D3E}" dt="2023-04-25T04:50:36.410" v="684"/>
          <ac:spMkLst>
            <pc:docMk/>
            <pc:sldMk cId="3737642298" sldId="285"/>
            <ac:spMk id="45" creationId="{175AAFE7-143D-45AC-B616-09521E0F5597}"/>
          </ac:spMkLst>
        </pc:spChg>
        <pc:spChg chg="add del">
          <ac:chgData name="Gharpure, Mukul D" userId="S::mgharpur@iu.edu::733d5206-4163-46b2-95c7-2f6e344c04ca" providerId="AD" clId="Web-{8A82354E-89C1-418C-B546-C5461D422D3E}" dt="2023-04-25T04:50:36.410" v="684"/>
          <ac:spMkLst>
            <pc:docMk/>
            <pc:sldMk cId="3737642298" sldId="285"/>
            <ac:spMk id="58" creationId="{C8D9C5DD-B8B3-46A0-8FBC-EE462F96C4E5}"/>
          </ac:spMkLst>
        </pc:spChg>
        <pc:spChg chg="add del">
          <ac:chgData name="Gharpure, Mukul D" userId="S::mgharpur@iu.edu::733d5206-4163-46b2-95c7-2f6e344c04ca" providerId="AD" clId="Web-{8A82354E-89C1-418C-B546-C5461D422D3E}" dt="2023-04-25T04:50:39.285" v="686"/>
          <ac:spMkLst>
            <pc:docMk/>
            <pc:sldMk cId="3737642298" sldId="285"/>
            <ac:spMk id="62" creationId="{1B15ED52-F352-441B-82BF-E0EA34836D08}"/>
          </ac:spMkLst>
        </pc:spChg>
        <pc:spChg chg="add del">
          <ac:chgData name="Gharpure, Mukul D" userId="S::mgharpur@iu.edu::733d5206-4163-46b2-95c7-2f6e344c04ca" providerId="AD" clId="Web-{8A82354E-89C1-418C-B546-C5461D422D3E}" dt="2023-04-25T04:50:39.285" v="686"/>
          <ac:spMkLst>
            <pc:docMk/>
            <pc:sldMk cId="3737642298" sldId="285"/>
            <ac:spMk id="63" creationId="{3B2E3793-BFE6-45A2-9B7B-E18844431C99}"/>
          </ac:spMkLst>
        </pc:spChg>
        <pc:spChg chg="add del">
          <ac:chgData name="Gharpure, Mukul D" userId="S::mgharpur@iu.edu::733d5206-4163-46b2-95c7-2f6e344c04ca" providerId="AD" clId="Web-{8A82354E-89C1-418C-B546-C5461D422D3E}" dt="2023-04-25T04:50:39.285" v="686"/>
          <ac:spMkLst>
            <pc:docMk/>
            <pc:sldMk cId="3737642298" sldId="285"/>
            <ac:spMk id="64" creationId="{BC4C4868-CB8F-4AF9-9CDB-8108F2C19B67}"/>
          </ac:spMkLst>
        </pc:spChg>
        <pc:spChg chg="add del">
          <ac:chgData name="Gharpure, Mukul D" userId="S::mgharpur@iu.edu::733d5206-4163-46b2-95c7-2f6e344c04ca" providerId="AD" clId="Web-{8A82354E-89C1-418C-B546-C5461D422D3E}" dt="2023-04-25T04:50:39.285" v="686"/>
          <ac:spMkLst>
            <pc:docMk/>
            <pc:sldMk cId="3737642298" sldId="285"/>
            <ac:spMk id="65" creationId="{375E0459-6403-40CD-989D-56A4407CA12E}"/>
          </ac:spMkLst>
        </pc:spChg>
        <pc:spChg chg="add del">
          <ac:chgData name="Gharpure, Mukul D" userId="S::mgharpur@iu.edu::733d5206-4163-46b2-95c7-2f6e344c04ca" providerId="AD" clId="Web-{8A82354E-89C1-418C-B546-C5461D422D3E}" dt="2023-04-25T04:50:39.285" v="686"/>
          <ac:spMkLst>
            <pc:docMk/>
            <pc:sldMk cId="3737642298" sldId="285"/>
            <ac:spMk id="66" creationId="{53E5B1A8-3AC9-4BD1-9BBC-78CA94F2D1BA}"/>
          </ac:spMkLst>
        </pc:spChg>
        <pc:spChg chg="add del">
          <ac:chgData name="Gharpure, Mukul D" userId="S::mgharpur@iu.edu::733d5206-4163-46b2-95c7-2f6e344c04ca" providerId="AD" clId="Web-{8A82354E-89C1-418C-B546-C5461D422D3E}" dt="2023-04-25T04:50:44.253" v="688"/>
          <ac:spMkLst>
            <pc:docMk/>
            <pc:sldMk cId="3737642298" sldId="285"/>
            <ac:spMk id="68" creationId="{5112AC23-F046-4DC5-9B92-07CA6CC7C580}"/>
          </ac:spMkLst>
        </pc:spChg>
        <pc:spChg chg="add del">
          <ac:chgData name="Gharpure, Mukul D" userId="S::mgharpur@iu.edu::733d5206-4163-46b2-95c7-2f6e344c04ca" providerId="AD" clId="Web-{8A82354E-89C1-418C-B546-C5461D422D3E}" dt="2023-04-25T04:50:44.253" v="688"/>
          <ac:spMkLst>
            <pc:docMk/>
            <pc:sldMk cId="3737642298" sldId="285"/>
            <ac:spMk id="69" creationId="{175AAFE7-143D-45AC-B616-09521E0F5597}"/>
          </ac:spMkLst>
        </pc:spChg>
        <pc:spChg chg="add del">
          <ac:chgData name="Gharpure, Mukul D" userId="S::mgharpur@iu.edu::733d5206-4163-46b2-95c7-2f6e344c04ca" providerId="AD" clId="Web-{8A82354E-89C1-418C-B546-C5461D422D3E}" dt="2023-04-25T04:50:44.253" v="688"/>
          <ac:spMkLst>
            <pc:docMk/>
            <pc:sldMk cId="3737642298" sldId="285"/>
            <ac:spMk id="70" creationId="{0BA5DB72-E109-4D37-B6DD-C328D539705B}"/>
          </ac:spMkLst>
        </pc:spChg>
        <pc:spChg chg="add del">
          <ac:chgData name="Gharpure, Mukul D" userId="S::mgharpur@iu.edu::733d5206-4163-46b2-95c7-2f6e344c04ca" providerId="AD" clId="Web-{8A82354E-89C1-418C-B546-C5461D422D3E}" dt="2023-04-25T04:50:44.253" v="688"/>
          <ac:spMkLst>
            <pc:docMk/>
            <pc:sldMk cId="3737642298" sldId="285"/>
            <ac:spMk id="75" creationId="{EB2D1A1F-B200-4444-AE01-EFC97AF7B51F}"/>
          </ac:spMkLst>
        </pc:spChg>
        <pc:spChg chg="add del">
          <ac:chgData name="Gharpure, Mukul D" userId="S::mgharpur@iu.edu::733d5206-4163-46b2-95c7-2f6e344c04ca" providerId="AD" clId="Web-{8A82354E-89C1-418C-B546-C5461D422D3E}" dt="2023-04-25T04:50:44.253" v="688"/>
          <ac:spMkLst>
            <pc:docMk/>
            <pc:sldMk cId="3737642298" sldId="285"/>
            <ac:spMk id="78" creationId="{C8D9C5DD-B8B3-46A0-8FBC-EE462F96C4E5}"/>
          </ac:spMkLst>
        </pc:spChg>
        <pc:spChg chg="add del">
          <ac:chgData name="Gharpure, Mukul D" userId="S::mgharpur@iu.edu::733d5206-4163-46b2-95c7-2f6e344c04ca" providerId="AD" clId="Web-{8A82354E-89C1-418C-B546-C5461D422D3E}" dt="2023-04-25T16:29:13.035" v="979"/>
          <ac:spMkLst>
            <pc:docMk/>
            <pc:sldMk cId="3737642298" sldId="285"/>
            <ac:spMk id="80" creationId="{907EF6B7-1338-4443-8C46-6A318D952DFD}"/>
          </ac:spMkLst>
        </pc:spChg>
        <pc:spChg chg="add del">
          <ac:chgData name="Gharpure, Mukul D" userId="S::mgharpur@iu.edu::733d5206-4163-46b2-95c7-2f6e344c04ca" providerId="AD" clId="Web-{8A82354E-89C1-418C-B546-C5461D422D3E}" dt="2023-04-25T16:29:13.035" v="979"/>
          <ac:spMkLst>
            <pc:docMk/>
            <pc:sldMk cId="3737642298" sldId="285"/>
            <ac:spMk id="81" creationId="{DAAE4CDD-124C-4DCF-9584-B6033B545DD5}"/>
          </ac:spMkLst>
        </pc:spChg>
        <pc:spChg chg="add del">
          <ac:chgData name="Gharpure, Mukul D" userId="S::mgharpur@iu.edu::733d5206-4163-46b2-95c7-2f6e344c04ca" providerId="AD" clId="Web-{8A82354E-89C1-418C-B546-C5461D422D3E}" dt="2023-04-25T16:29:13.035" v="979"/>
          <ac:spMkLst>
            <pc:docMk/>
            <pc:sldMk cId="3737642298" sldId="285"/>
            <ac:spMk id="82" creationId="{081E4A58-353D-44AE-B2FC-2A74E2E400F7}"/>
          </ac:spMkLst>
        </pc:spChg>
        <pc:grpChg chg="add">
          <ac:chgData name="Gharpure, Mukul D" userId="S::mgharpur@iu.edu::733d5206-4163-46b2-95c7-2f6e344c04ca" providerId="AD" clId="Web-{8A82354E-89C1-418C-B546-C5461D422D3E}" dt="2023-04-25T17:18:48.592" v="1393"/>
          <ac:grpSpMkLst>
            <pc:docMk/>
            <pc:sldMk cId="3737642298" sldId="285"/>
            <ac:grpSpMk id="6" creationId="{B14B560F-9DD7-4302-A60B-EBD3EF59B073}"/>
          </ac:grpSpMkLst>
        </pc:grpChg>
        <pc:grpChg chg="add del">
          <ac:chgData name="Gharpure, Mukul D" userId="S::mgharpur@iu.edu::733d5206-4163-46b2-95c7-2f6e344c04ca" providerId="AD" clId="Web-{8A82354E-89C1-418C-B546-C5461D422D3E}" dt="2023-04-25T04:50:27.816" v="678"/>
          <ac:grpSpMkLst>
            <pc:docMk/>
            <pc:sldMk cId="3737642298" sldId="285"/>
            <ac:grpSpMk id="32" creationId="{11A27B3A-460C-4100-99B5-817F25979F6C}"/>
          </ac:grpSpMkLst>
        </pc:grpChg>
        <pc:grpChg chg="add del">
          <ac:chgData name="Gharpure, Mukul D" userId="S::mgharpur@iu.edu::733d5206-4163-46b2-95c7-2f6e344c04ca" providerId="AD" clId="Web-{8A82354E-89C1-418C-B546-C5461D422D3E}" dt="2023-04-25T04:50:36.410" v="684"/>
          <ac:grpSpMkLst>
            <pc:docMk/>
            <pc:sldMk cId="3737642298" sldId="285"/>
            <ac:grpSpMk id="46" creationId="{70E4CB9D-2256-4786-8DDF-ADFBF3533745}"/>
          </ac:grpSpMkLst>
        </pc:grpChg>
        <pc:grpChg chg="add del">
          <ac:chgData name="Gharpure, Mukul D" userId="S::mgharpur@iu.edu::733d5206-4163-46b2-95c7-2f6e344c04ca" providerId="AD" clId="Web-{8A82354E-89C1-418C-B546-C5461D422D3E}" dt="2023-04-25T04:50:36.410" v="684"/>
          <ac:grpSpMkLst>
            <pc:docMk/>
            <pc:sldMk cId="3737642298" sldId="285"/>
            <ac:grpSpMk id="51" creationId="{7C34EE77-74D1-42B4-801B-40B35A68C127}"/>
          </ac:grpSpMkLst>
        </pc:grpChg>
        <pc:grpChg chg="add del">
          <ac:chgData name="Gharpure, Mukul D" userId="S::mgharpur@iu.edu::733d5206-4163-46b2-95c7-2f6e344c04ca" providerId="AD" clId="Web-{8A82354E-89C1-418C-B546-C5461D422D3E}" dt="2023-04-25T04:50:36.410" v="684"/>
          <ac:grpSpMkLst>
            <pc:docMk/>
            <pc:sldMk cId="3737642298" sldId="285"/>
            <ac:grpSpMk id="52" creationId="{568E6F37-AE05-46BF-A77F-5505926E92C6}"/>
          </ac:grpSpMkLst>
        </pc:grpChg>
        <pc:grpChg chg="add del">
          <ac:chgData name="Gharpure, Mukul D" userId="S::mgharpur@iu.edu::733d5206-4163-46b2-95c7-2f6e344c04ca" providerId="AD" clId="Web-{8A82354E-89C1-418C-B546-C5461D422D3E}" dt="2023-04-25T04:50:44.253" v="688"/>
          <ac:grpSpMkLst>
            <pc:docMk/>
            <pc:sldMk cId="3737642298" sldId="285"/>
            <ac:grpSpMk id="71" creationId="{7C34EE77-74D1-42B4-801B-40B35A68C127}"/>
          </ac:grpSpMkLst>
        </pc:grpChg>
        <pc:grpChg chg="add del">
          <ac:chgData name="Gharpure, Mukul D" userId="S::mgharpur@iu.edu::733d5206-4163-46b2-95c7-2f6e344c04ca" providerId="AD" clId="Web-{8A82354E-89C1-418C-B546-C5461D422D3E}" dt="2023-04-25T04:50:44.253" v="688"/>
          <ac:grpSpMkLst>
            <pc:docMk/>
            <pc:sldMk cId="3737642298" sldId="285"/>
            <ac:grpSpMk id="76" creationId="{70E4CB9D-2256-4786-8DDF-ADFBF3533745}"/>
          </ac:grpSpMkLst>
        </pc:grpChg>
        <pc:grpChg chg="add del">
          <ac:chgData name="Gharpure, Mukul D" userId="S::mgharpur@iu.edu::733d5206-4163-46b2-95c7-2f6e344c04ca" providerId="AD" clId="Web-{8A82354E-89C1-418C-B546-C5461D422D3E}" dt="2023-04-25T04:50:44.253" v="688"/>
          <ac:grpSpMkLst>
            <pc:docMk/>
            <pc:sldMk cId="3737642298" sldId="285"/>
            <ac:grpSpMk id="77" creationId="{568E6F37-AE05-46BF-A77F-5505926E92C6}"/>
          </ac:grpSpMkLst>
        </pc:grpChg>
        <pc:picChg chg="add del">
          <ac:chgData name="Gharpure, Mukul D" userId="S::mgharpur@iu.edu::733d5206-4163-46b2-95c7-2f6e344c04ca" providerId="AD" clId="Web-{8A82354E-89C1-418C-B546-C5461D422D3E}" dt="2023-04-25T04:50:30.269" v="680"/>
          <ac:picMkLst>
            <pc:docMk/>
            <pc:sldMk cId="3737642298" sldId="285"/>
            <ac:picMk id="27" creationId="{4864CFC6-25E7-0932-3E80-9DD359F393AD}"/>
          </ac:picMkLst>
        </pc:picChg>
        <pc:picChg chg="add del">
          <ac:chgData name="Gharpure, Mukul D" userId="S::mgharpur@iu.edu::733d5206-4163-46b2-95c7-2f6e344c04ca" providerId="AD" clId="Web-{8A82354E-89C1-418C-B546-C5461D422D3E}" dt="2023-04-25T04:50:34.081" v="682"/>
          <ac:picMkLst>
            <pc:docMk/>
            <pc:sldMk cId="3737642298" sldId="285"/>
            <ac:picMk id="39" creationId="{34A98ADF-205F-9622-9DF0-517D919B771A}"/>
          </ac:picMkLst>
        </pc:picChg>
      </pc:sldChg>
      <pc:sldChg chg="addSp delSp modSp new mod setBg modClrScheme delDesignElem chgLayout">
        <pc:chgData name="Gharpure, Mukul D" userId="S::mgharpur@iu.edu::733d5206-4163-46b2-95c7-2f6e344c04ca" providerId="AD" clId="Web-{8A82354E-89C1-418C-B546-C5461D422D3E}" dt="2023-04-25T16:29:39.879" v="981"/>
        <pc:sldMkLst>
          <pc:docMk/>
          <pc:sldMk cId="725423837" sldId="286"/>
        </pc:sldMkLst>
        <pc:spChg chg="del">
          <ac:chgData name="Gharpure, Mukul D" userId="S::mgharpur@iu.edu::733d5206-4163-46b2-95c7-2f6e344c04ca" providerId="AD" clId="Web-{8A82354E-89C1-418C-B546-C5461D422D3E}" dt="2023-04-25T04:55:10.415" v="714"/>
          <ac:spMkLst>
            <pc:docMk/>
            <pc:sldMk cId="725423837" sldId="286"/>
            <ac:spMk id="2" creationId="{80597872-3CE2-D959-4FDB-DD8189B4E814}"/>
          </ac:spMkLst>
        </pc:spChg>
        <pc:spChg chg="add mod">
          <ac:chgData name="Gharpure, Mukul D" userId="S::mgharpur@iu.edu::733d5206-4163-46b2-95c7-2f6e344c04ca" providerId="AD" clId="Web-{8A82354E-89C1-418C-B546-C5461D422D3E}" dt="2023-04-25T15:50:48.835" v="746"/>
          <ac:spMkLst>
            <pc:docMk/>
            <pc:sldMk cId="725423837" sldId="286"/>
            <ac:spMk id="3" creationId="{81CC8CB1-5C58-5700-6DAD-443CF47C240B}"/>
          </ac:spMkLst>
        </pc:spChg>
        <pc:spChg chg="add del">
          <ac:chgData name="Gharpure, Mukul D" userId="S::mgharpur@iu.edu::733d5206-4163-46b2-95c7-2f6e344c04ca" providerId="AD" clId="Web-{8A82354E-89C1-418C-B546-C5461D422D3E}" dt="2023-04-25T16:29:13.035" v="979"/>
          <ac:spMkLst>
            <pc:docMk/>
            <pc:sldMk cId="725423837" sldId="286"/>
            <ac:spMk id="8" creationId="{A4AC5506-6312-4701-8D3C-40187889A947}"/>
          </ac:spMkLst>
        </pc:spChg>
        <pc:picChg chg="add mod ord">
          <ac:chgData name="Gharpure, Mukul D" userId="S::mgharpur@iu.edu::733d5206-4163-46b2-95c7-2f6e344c04ca" providerId="AD" clId="Web-{8A82354E-89C1-418C-B546-C5461D422D3E}" dt="2023-04-25T15:50:48.835" v="746"/>
          <ac:picMkLst>
            <pc:docMk/>
            <pc:sldMk cId="725423837" sldId="286"/>
            <ac:picMk id="2" creationId="{3CAFC79D-7158-E88A-1212-A3E8E21FEDA4}"/>
          </ac:picMkLst>
        </pc:picChg>
      </pc:sldChg>
      <pc:sldChg chg="addSp delSp modSp new mod modClrScheme chgLayout">
        <pc:chgData name="Gharpure, Mukul D" userId="S::mgharpur@iu.edu::733d5206-4163-46b2-95c7-2f6e344c04ca" providerId="AD" clId="Web-{8A82354E-89C1-418C-B546-C5461D422D3E}" dt="2023-04-25T16:29:39.879" v="981"/>
        <pc:sldMkLst>
          <pc:docMk/>
          <pc:sldMk cId="3681554009" sldId="287"/>
        </pc:sldMkLst>
        <pc:spChg chg="add mod">
          <ac:chgData name="Gharpure, Mukul D" userId="S::mgharpur@iu.edu::733d5206-4163-46b2-95c7-2f6e344c04ca" providerId="AD" clId="Web-{8A82354E-89C1-418C-B546-C5461D422D3E}" dt="2023-04-25T16:16:16.457" v="841" actId="20577"/>
          <ac:spMkLst>
            <pc:docMk/>
            <pc:sldMk cId="3681554009" sldId="287"/>
            <ac:spMk id="2" creationId="{5F7106E2-B832-9C11-3B4F-51768F22FE06}"/>
          </ac:spMkLst>
        </pc:spChg>
        <pc:spChg chg="del">
          <ac:chgData name="Gharpure, Mukul D" userId="S::mgharpur@iu.edu::733d5206-4163-46b2-95c7-2f6e344c04ca" providerId="AD" clId="Web-{8A82354E-89C1-418C-B546-C5461D422D3E}" dt="2023-04-25T15:51:09.820" v="747"/>
          <ac:spMkLst>
            <pc:docMk/>
            <pc:sldMk cId="3681554009" sldId="287"/>
            <ac:spMk id="2" creationId="{FF6B5A96-8610-5A79-8874-772258A0ECDF}"/>
          </ac:spMkLst>
        </pc:spChg>
        <pc:spChg chg="add mod">
          <ac:chgData name="Gharpure, Mukul D" userId="S::mgharpur@iu.edu::733d5206-4163-46b2-95c7-2f6e344c04ca" providerId="AD" clId="Web-{8A82354E-89C1-418C-B546-C5461D422D3E}" dt="2023-04-25T16:13:48.704" v="800" actId="20577"/>
          <ac:spMkLst>
            <pc:docMk/>
            <pc:sldMk cId="3681554009" sldId="287"/>
            <ac:spMk id="4" creationId="{12C1B8D3-00CC-5BF2-3CDB-942110305445}"/>
          </ac:spMkLst>
        </pc:spChg>
        <pc:picChg chg="add mod">
          <ac:chgData name="Gharpure, Mukul D" userId="S::mgharpur@iu.edu::733d5206-4163-46b2-95c7-2f6e344c04ca" providerId="AD" clId="Web-{8A82354E-89C1-418C-B546-C5461D422D3E}" dt="2023-04-25T16:14:54.112" v="810" actId="14100"/>
          <ac:picMkLst>
            <pc:docMk/>
            <pc:sldMk cId="3681554009" sldId="287"/>
            <ac:picMk id="3" creationId="{FBBB84E8-9D3A-C6CE-7A74-C5E86266EA32}"/>
          </ac:picMkLst>
        </pc:picChg>
      </pc:sldChg>
      <pc:sldChg chg="addSp delSp modSp new mod modClrScheme chgLayout">
        <pc:chgData name="Gharpure, Mukul D" userId="S::mgharpur@iu.edu::733d5206-4163-46b2-95c7-2f6e344c04ca" providerId="AD" clId="Web-{8A82354E-89C1-418C-B546-C5461D422D3E}" dt="2023-04-25T16:29:39.879" v="981"/>
        <pc:sldMkLst>
          <pc:docMk/>
          <pc:sldMk cId="697826395" sldId="288"/>
        </pc:sldMkLst>
        <pc:spChg chg="del">
          <ac:chgData name="Gharpure, Mukul D" userId="S::mgharpur@iu.edu::733d5206-4163-46b2-95c7-2f6e344c04ca" providerId="AD" clId="Web-{8A82354E-89C1-418C-B546-C5461D422D3E}" dt="2023-04-25T16:20:35.118" v="856"/>
          <ac:spMkLst>
            <pc:docMk/>
            <pc:sldMk cId="697826395" sldId="288"/>
            <ac:spMk id="2" creationId="{FA184B1B-66B8-E861-2052-59A5BB597813}"/>
          </ac:spMkLst>
        </pc:spChg>
        <pc:spChg chg="add mod">
          <ac:chgData name="Gharpure, Mukul D" userId="S::mgharpur@iu.edu::733d5206-4163-46b2-95c7-2f6e344c04ca" providerId="AD" clId="Web-{8A82354E-89C1-418C-B546-C5461D422D3E}" dt="2023-04-25T16:28:35.096" v="977" actId="20577"/>
          <ac:spMkLst>
            <pc:docMk/>
            <pc:sldMk cId="697826395" sldId="288"/>
            <ac:spMk id="3" creationId="{3944F5BF-A0FF-E8C7-A56B-00982F9A9F47}"/>
          </ac:spMkLst>
        </pc:spChg>
        <pc:picChg chg="add del mod">
          <ac:chgData name="Gharpure, Mukul D" userId="S::mgharpur@iu.edu::733d5206-4163-46b2-95c7-2f6e344c04ca" providerId="AD" clId="Web-{8A82354E-89C1-418C-B546-C5461D422D3E}" dt="2023-04-25T16:27:19.470" v="947"/>
          <ac:picMkLst>
            <pc:docMk/>
            <pc:sldMk cId="697826395" sldId="288"/>
            <ac:picMk id="4" creationId="{FF5FD152-CCAF-2C62-A493-92D0C2B21D5B}"/>
          </ac:picMkLst>
        </pc:picChg>
        <pc:picChg chg="add mod">
          <ac:chgData name="Gharpure, Mukul D" userId="S::mgharpur@iu.edu::733d5206-4163-46b2-95c7-2f6e344c04ca" providerId="AD" clId="Web-{8A82354E-89C1-418C-B546-C5461D422D3E}" dt="2023-04-25T16:28:37.424" v="978" actId="14100"/>
          <ac:picMkLst>
            <pc:docMk/>
            <pc:sldMk cId="697826395" sldId="288"/>
            <ac:picMk id="5" creationId="{EBA0503C-1BC9-69B5-6FDC-2DD072890600}"/>
          </ac:picMkLst>
        </pc:picChg>
      </pc:sldChg>
      <pc:sldChg chg="addSp delSp modSp new mod setBg modClrScheme chgLayout">
        <pc:chgData name="Gharpure, Mukul D" userId="S::mgharpur@iu.edu::733d5206-4163-46b2-95c7-2f6e344c04ca" providerId="AD" clId="Web-{8A82354E-89C1-418C-B546-C5461D422D3E}" dt="2023-04-25T16:36:49.418" v="1016"/>
        <pc:sldMkLst>
          <pc:docMk/>
          <pc:sldMk cId="2306138119" sldId="289"/>
        </pc:sldMkLst>
        <pc:spChg chg="del">
          <ac:chgData name="Gharpure, Mukul D" userId="S::mgharpur@iu.edu::733d5206-4163-46b2-95c7-2f6e344c04ca" providerId="AD" clId="Web-{8A82354E-89C1-418C-B546-C5461D422D3E}" dt="2023-04-25T16:19:24.211" v="842"/>
          <ac:spMkLst>
            <pc:docMk/>
            <pc:sldMk cId="2306138119" sldId="289"/>
            <ac:spMk id="2" creationId="{C80E97B1-B362-AE83-56EB-C158BBD24ED3}"/>
          </ac:spMkLst>
        </pc:spChg>
        <pc:spChg chg="add mod">
          <ac:chgData name="Gharpure, Mukul D" userId="S::mgharpur@iu.edu::733d5206-4163-46b2-95c7-2f6e344c04ca" providerId="AD" clId="Web-{8A82354E-89C1-418C-B546-C5461D422D3E}" dt="2023-04-25T16:36:49.418" v="1016"/>
          <ac:spMkLst>
            <pc:docMk/>
            <pc:sldMk cId="2306138119" sldId="289"/>
            <ac:spMk id="5" creationId="{6FC25CDF-A842-289C-9496-596982511C7A}"/>
          </ac:spMkLst>
        </pc:spChg>
        <pc:spChg chg="add">
          <ac:chgData name="Gharpure, Mukul D" userId="S::mgharpur@iu.edu::733d5206-4163-46b2-95c7-2f6e344c04ca" providerId="AD" clId="Web-{8A82354E-89C1-418C-B546-C5461D422D3E}" dt="2023-04-25T16:36:49.418" v="1016"/>
          <ac:spMkLst>
            <pc:docMk/>
            <pc:sldMk cId="2306138119" sldId="289"/>
            <ac:spMk id="10" creationId="{4E1BEB12-92AF-4445-98AD-4C7756E7C93B}"/>
          </ac:spMkLst>
        </pc:spChg>
        <pc:spChg chg="add">
          <ac:chgData name="Gharpure, Mukul D" userId="S::mgharpur@iu.edu::733d5206-4163-46b2-95c7-2f6e344c04ca" providerId="AD" clId="Web-{8A82354E-89C1-418C-B546-C5461D422D3E}" dt="2023-04-25T16:36:49.418" v="1016"/>
          <ac:spMkLst>
            <pc:docMk/>
            <pc:sldMk cId="2306138119" sldId="289"/>
            <ac:spMk id="12" creationId="{D0522C2C-7B5C-48A7-A969-03941E5D2E76}"/>
          </ac:spMkLst>
        </pc:spChg>
        <pc:spChg chg="add">
          <ac:chgData name="Gharpure, Mukul D" userId="S::mgharpur@iu.edu::733d5206-4163-46b2-95c7-2f6e344c04ca" providerId="AD" clId="Web-{8A82354E-89C1-418C-B546-C5461D422D3E}" dt="2023-04-25T16:36:49.418" v="1016"/>
          <ac:spMkLst>
            <pc:docMk/>
            <pc:sldMk cId="2306138119" sldId="289"/>
            <ac:spMk id="14" creationId="{9C682A1A-5B2D-4111-BBD6-620165633E5B}"/>
          </ac:spMkLst>
        </pc:spChg>
        <pc:spChg chg="add">
          <ac:chgData name="Gharpure, Mukul D" userId="S::mgharpur@iu.edu::733d5206-4163-46b2-95c7-2f6e344c04ca" providerId="AD" clId="Web-{8A82354E-89C1-418C-B546-C5461D422D3E}" dt="2023-04-25T16:36:49.418" v="1016"/>
          <ac:spMkLst>
            <pc:docMk/>
            <pc:sldMk cId="2306138119" sldId="289"/>
            <ac:spMk id="16" creationId="{D6EE29F2-D77F-4BD0-A20B-334D316A1C9D}"/>
          </ac:spMkLst>
        </pc:spChg>
        <pc:spChg chg="add">
          <ac:chgData name="Gharpure, Mukul D" userId="S::mgharpur@iu.edu::733d5206-4163-46b2-95c7-2f6e344c04ca" providerId="AD" clId="Web-{8A82354E-89C1-418C-B546-C5461D422D3E}" dt="2023-04-25T16:36:49.418" v="1016"/>
          <ac:spMkLst>
            <pc:docMk/>
            <pc:sldMk cId="2306138119" sldId="289"/>
            <ac:spMk id="18" creationId="{22D09ED2-868F-42C6-866E-F92E0CEF314F}"/>
          </ac:spMkLst>
        </pc:spChg>
        <pc:picChg chg="add del mod">
          <ac:chgData name="Gharpure, Mukul D" userId="S::mgharpur@iu.edu::733d5206-4163-46b2-95c7-2f6e344c04ca" providerId="AD" clId="Web-{8A82354E-89C1-418C-B546-C5461D422D3E}" dt="2023-04-25T16:26:47.672" v="939"/>
          <ac:picMkLst>
            <pc:docMk/>
            <pc:sldMk cId="2306138119" sldId="289"/>
            <ac:picMk id="3" creationId="{B2DFD965-D643-F900-1C84-D7D87D1EA615}"/>
          </ac:picMkLst>
        </pc:picChg>
        <pc:picChg chg="add del mod">
          <ac:chgData name="Gharpure, Mukul D" userId="S::mgharpur@iu.edu::733d5206-4163-46b2-95c7-2f6e344c04ca" providerId="AD" clId="Web-{8A82354E-89C1-418C-B546-C5461D422D3E}" dt="2023-04-25T16:26:51.094" v="940"/>
          <ac:picMkLst>
            <pc:docMk/>
            <pc:sldMk cId="2306138119" sldId="289"/>
            <ac:picMk id="4" creationId="{B67163D0-3E05-5676-7FD4-65FA4CB4A7BE}"/>
          </ac:picMkLst>
        </pc:picChg>
        <pc:picChg chg="add del mod">
          <ac:chgData name="Gharpure, Mukul D" userId="S::mgharpur@iu.edu::733d5206-4163-46b2-95c7-2f6e344c04ca" providerId="AD" clId="Web-{8A82354E-89C1-418C-B546-C5461D422D3E}" dt="2023-04-25T16:36:34.934" v="1013"/>
          <ac:picMkLst>
            <pc:docMk/>
            <pc:sldMk cId="2306138119" sldId="289"/>
            <ac:picMk id="6" creationId="{EDF2AE85-9387-C287-969E-48DD58AB4B5E}"/>
          </ac:picMkLst>
        </pc:picChg>
      </pc:sldChg>
      <pc:sldChg chg="addSp delSp modSp new mod modClrScheme chgLayout">
        <pc:chgData name="Gharpure, Mukul D" userId="S::mgharpur@iu.edu::733d5206-4163-46b2-95c7-2f6e344c04ca" providerId="AD" clId="Web-{8A82354E-89C1-418C-B546-C5461D422D3E}" dt="2023-04-25T16:38:58.890" v="1054" actId="1076"/>
        <pc:sldMkLst>
          <pc:docMk/>
          <pc:sldMk cId="3764726697" sldId="290"/>
        </pc:sldMkLst>
        <pc:spChg chg="del mod ord">
          <ac:chgData name="Gharpure, Mukul D" userId="S::mgharpur@iu.edu::733d5206-4163-46b2-95c7-2f6e344c04ca" providerId="AD" clId="Web-{8A82354E-89C1-418C-B546-C5461D422D3E}" dt="2023-04-25T16:36:55.544" v="1017"/>
          <ac:spMkLst>
            <pc:docMk/>
            <pc:sldMk cId="3764726697" sldId="290"/>
            <ac:spMk id="2" creationId="{CAA4B56F-F019-EAD7-EBCF-E567389C7499}"/>
          </ac:spMkLst>
        </pc:spChg>
        <pc:spChg chg="add mod">
          <ac:chgData name="Gharpure, Mukul D" userId="S::mgharpur@iu.edu::733d5206-4163-46b2-95c7-2f6e344c04ca" providerId="AD" clId="Web-{8A82354E-89C1-418C-B546-C5461D422D3E}" dt="2023-04-25T16:38:53.093" v="1053" actId="20577"/>
          <ac:spMkLst>
            <pc:docMk/>
            <pc:sldMk cId="3764726697" sldId="290"/>
            <ac:spMk id="3" creationId="{C6247F99-BE4B-9EDF-7854-26AB2354972C}"/>
          </ac:spMkLst>
        </pc:spChg>
        <pc:picChg chg="add mod">
          <ac:chgData name="Gharpure, Mukul D" userId="S::mgharpur@iu.edu::733d5206-4163-46b2-95c7-2f6e344c04ca" providerId="AD" clId="Web-{8A82354E-89C1-418C-B546-C5461D422D3E}" dt="2023-04-25T16:38:58.890" v="1054" actId="1076"/>
          <ac:picMkLst>
            <pc:docMk/>
            <pc:sldMk cId="3764726697" sldId="290"/>
            <ac:picMk id="4" creationId="{FC1B2CB4-DBF9-5642-DAFE-4C2392C59626}"/>
          </ac:picMkLst>
        </pc:picChg>
      </pc:sldChg>
      <pc:sldChg chg="addSp delSp modSp new mod setBg modClrScheme setClrOvrMap chgLayout">
        <pc:chgData name="Gharpure, Mukul D" userId="S::mgharpur@iu.edu::733d5206-4163-46b2-95c7-2f6e344c04ca" providerId="AD" clId="Web-{8A82354E-89C1-418C-B546-C5461D422D3E}" dt="2023-04-25T16:40:45.048" v="1084" actId="14100"/>
        <pc:sldMkLst>
          <pc:docMk/>
          <pc:sldMk cId="1351749141" sldId="291"/>
        </pc:sldMkLst>
        <pc:spChg chg="del mod ord">
          <ac:chgData name="Gharpure, Mukul D" userId="S::mgharpur@iu.edu::733d5206-4163-46b2-95c7-2f6e344c04ca" providerId="AD" clId="Web-{8A82354E-89C1-418C-B546-C5461D422D3E}" dt="2023-04-25T16:39:59.641" v="1059"/>
          <ac:spMkLst>
            <pc:docMk/>
            <pc:sldMk cId="1351749141" sldId="291"/>
            <ac:spMk id="2" creationId="{1DC22720-F0D8-8412-9CCF-CF4E267FC9F6}"/>
          </ac:spMkLst>
        </pc:spChg>
        <pc:spChg chg="add mod">
          <ac:chgData name="Gharpure, Mukul D" userId="S::mgharpur@iu.edu::733d5206-4163-46b2-95c7-2f6e344c04ca" providerId="AD" clId="Web-{8A82354E-89C1-418C-B546-C5461D422D3E}" dt="2023-04-25T16:40:42.532" v="1083" actId="20577"/>
          <ac:spMkLst>
            <pc:docMk/>
            <pc:sldMk cId="1351749141" sldId="291"/>
            <ac:spMk id="5" creationId="{5DFC0582-D0D7-101A-AE94-9471ABC207D0}"/>
          </ac:spMkLst>
        </pc:spChg>
        <pc:spChg chg="add del">
          <ac:chgData name="Gharpure, Mukul D" userId="S::mgharpur@iu.edu::733d5206-4163-46b2-95c7-2f6e344c04ca" providerId="AD" clId="Web-{8A82354E-89C1-418C-B546-C5461D422D3E}" dt="2023-04-25T16:39:52.109" v="1056"/>
          <ac:spMkLst>
            <pc:docMk/>
            <pc:sldMk cId="1351749141" sldId="291"/>
            <ac:spMk id="8" creationId="{6CCA5F87-1D1E-45CB-8D83-FC7EEFAD9935}"/>
          </ac:spMkLst>
        </pc:spChg>
        <pc:spChg chg="add del">
          <ac:chgData name="Gharpure, Mukul D" userId="S::mgharpur@iu.edu::733d5206-4163-46b2-95c7-2f6e344c04ca" providerId="AD" clId="Web-{8A82354E-89C1-418C-B546-C5461D422D3E}" dt="2023-04-25T16:39:52.109" v="1056"/>
          <ac:spMkLst>
            <pc:docMk/>
            <pc:sldMk cId="1351749141" sldId="291"/>
            <ac:spMk id="10" creationId="{7CCFC2C6-6238-4A2F-93DE-2ADF74AF635E}"/>
          </ac:spMkLst>
        </pc:spChg>
        <pc:spChg chg="add del">
          <ac:chgData name="Gharpure, Mukul D" userId="S::mgharpur@iu.edu::733d5206-4163-46b2-95c7-2f6e344c04ca" providerId="AD" clId="Web-{8A82354E-89C1-418C-B546-C5461D422D3E}" dt="2023-04-25T16:39:52.109" v="1056"/>
          <ac:spMkLst>
            <pc:docMk/>
            <pc:sldMk cId="1351749141" sldId="291"/>
            <ac:spMk id="12" creationId="{AF2F604E-43BE-4DC3-B983-E071523364F8}"/>
          </ac:spMkLst>
        </pc:spChg>
        <pc:spChg chg="add del">
          <ac:chgData name="Gharpure, Mukul D" userId="S::mgharpur@iu.edu::733d5206-4163-46b2-95c7-2f6e344c04ca" providerId="AD" clId="Web-{8A82354E-89C1-418C-B546-C5461D422D3E}" dt="2023-04-25T16:39:52.109" v="1056"/>
          <ac:spMkLst>
            <pc:docMk/>
            <pc:sldMk cId="1351749141" sldId="291"/>
            <ac:spMk id="14" creationId="{08C9B587-E65E-4B52-B37C-ABEBB6E87928}"/>
          </ac:spMkLst>
        </pc:spChg>
        <pc:spChg chg="add">
          <ac:chgData name="Gharpure, Mukul D" userId="S::mgharpur@iu.edu::733d5206-4163-46b2-95c7-2f6e344c04ca" providerId="AD" clId="Web-{8A82354E-89C1-418C-B546-C5461D422D3E}" dt="2023-04-25T16:39:52.125" v="1057"/>
          <ac:spMkLst>
            <pc:docMk/>
            <pc:sldMk cId="1351749141" sldId="291"/>
            <ac:spMk id="16" creationId="{7D9D36D6-2AC5-46A1-A849-4C82D5264A3A}"/>
          </ac:spMkLst>
        </pc:spChg>
        <pc:picChg chg="add mod">
          <ac:chgData name="Gharpure, Mukul D" userId="S::mgharpur@iu.edu::733d5206-4163-46b2-95c7-2f6e344c04ca" providerId="AD" clId="Web-{8A82354E-89C1-418C-B546-C5461D422D3E}" dt="2023-04-25T16:40:45.048" v="1084" actId="14100"/>
          <ac:picMkLst>
            <pc:docMk/>
            <pc:sldMk cId="1351749141" sldId="291"/>
            <ac:picMk id="3" creationId="{C6D143EF-8114-5F9C-B6B4-388BB27ACD2A}"/>
          </ac:picMkLst>
        </pc:picChg>
        <pc:picChg chg="add del">
          <ac:chgData name="Gharpure, Mukul D" userId="S::mgharpur@iu.edu::733d5206-4163-46b2-95c7-2f6e344c04ca" providerId="AD" clId="Web-{8A82354E-89C1-418C-B546-C5461D422D3E}" dt="2023-04-25T16:39:52.109" v="1056"/>
          <ac:picMkLst>
            <pc:docMk/>
            <pc:sldMk cId="1351749141" sldId="291"/>
            <ac:picMk id="4" creationId="{CB05F222-FB56-B8E2-39D5-0C2374BC289A}"/>
          </ac:picMkLst>
        </pc:picChg>
        <pc:picChg chg="add">
          <ac:chgData name="Gharpure, Mukul D" userId="S::mgharpur@iu.edu::733d5206-4163-46b2-95c7-2f6e344c04ca" providerId="AD" clId="Web-{8A82354E-89C1-418C-B546-C5461D422D3E}" dt="2023-04-25T16:39:52.125" v="1057"/>
          <ac:picMkLst>
            <pc:docMk/>
            <pc:sldMk cId="1351749141" sldId="291"/>
            <ac:picMk id="17" creationId="{574CE9C0-93DE-75A7-D94B-5D982764092A}"/>
          </ac:picMkLst>
        </pc:picChg>
      </pc:sldChg>
      <pc:sldChg chg="delSp modSp mod modClrScheme delDesignElem chgLayout">
        <pc:chgData name="Gharpure, Mukul D" userId="S::mgharpur@iu.edu::733d5206-4163-46b2-95c7-2f6e344c04ca" providerId="AD" clId="Web-{8A82354E-89C1-418C-B546-C5461D422D3E}" dt="2023-04-25T16:29:39.879" v="981"/>
        <pc:sldMkLst>
          <pc:docMk/>
          <pc:sldMk cId="293339067" sldId="292"/>
        </pc:sldMkLst>
        <pc:spChg chg="mod ord">
          <ac:chgData name="Gharpure, Mukul D" userId="S::mgharpur@iu.edu::733d5206-4163-46b2-95c7-2f6e344c04ca" providerId="AD" clId="Web-{8A82354E-89C1-418C-B546-C5461D422D3E}" dt="2023-04-25T16:29:39.879" v="981"/>
          <ac:spMkLst>
            <pc:docMk/>
            <pc:sldMk cId="293339067" sldId="292"/>
            <ac:spMk id="2" creationId="{A81CA98B-F2D4-B64E-E86D-9D2824F6EDC7}"/>
          </ac:spMkLst>
        </pc:spChg>
        <pc:spChg chg="del">
          <ac:chgData name="Gharpure, Mukul D" userId="S::mgharpur@iu.edu::733d5206-4163-46b2-95c7-2f6e344c04ca" providerId="AD" clId="Web-{8A82354E-89C1-418C-B546-C5461D422D3E}" dt="2023-04-25T16:29:13.035" v="979"/>
          <ac:spMkLst>
            <pc:docMk/>
            <pc:sldMk cId="293339067" sldId="292"/>
            <ac:spMk id="10" creationId="{C4879EFC-8E62-4E00-973C-C45EE9EC676D}"/>
          </ac:spMkLst>
        </pc:spChg>
        <pc:spChg chg="del">
          <ac:chgData name="Gharpure, Mukul D" userId="S::mgharpur@iu.edu::733d5206-4163-46b2-95c7-2f6e344c04ca" providerId="AD" clId="Web-{8A82354E-89C1-418C-B546-C5461D422D3E}" dt="2023-04-25T16:29:13.035" v="979"/>
          <ac:spMkLst>
            <pc:docMk/>
            <pc:sldMk cId="293339067" sldId="292"/>
            <ac:spMk id="12" creationId="{D6A9C53F-5F90-40A5-8C85-5412D39C8C68}"/>
          </ac:spMkLst>
        </pc:spChg>
        <pc:picChg chg="mod ord">
          <ac:chgData name="Gharpure, Mukul D" userId="S::mgharpur@iu.edu::733d5206-4163-46b2-95c7-2f6e344c04ca" providerId="AD" clId="Web-{8A82354E-89C1-418C-B546-C5461D422D3E}" dt="2023-04-25T16:29:39.879" v="981"/>
          <ac:picMkLst>
            <pc:docMk/>
            <pc:sldMk cId="293339067" sldId="292"/>
            <ac:picMk id="4" creationId="{1A0BE0F2-F454-43D4-7DA3-5875575895E8}"/>
          </ac:picMkLst>
        </pc:picChg>
      </pc:sldChg>
      <pc:sldChg chg="addSp delSp modSp new">
        <pc:chgData name="Gharpure, Mukul D" userId="S::mgharpur@iu.edu::733d5206-4163-46b2-95c7-2f6e344c04ca" providerId="AD" clId="Web-{8A82354E-89C1-418C-B546-C5461D422D3E}" dt="2023-04-25T16:45:28.897" v="1134" actId="14100"/>
        <pc:sldMkLst>
          <pc:docMk/>
          <pc:sldMk cId="438205211" sldId="293"/>
        </pc:sldMkLst>
        <pc:spChg chg="del">
          <ac:chgData name="Gharpure, Mukul D" userId="S::mgharpur@iu.edu::733d5206-4163-46b2-95c7-2f6e344c04ca" providerId="AD" clId="Web-{8A82354E-89C1-418C-B546-C5461D422D3E}" dt="2023-04-25T16:41:57.237" v="1105"/>
          <ac:spMkLst>
            <pc:docMk/>
            <pc:sldMk cId="438205211" sldId="293"/>
            <ac:spMk id="2" creationId="{6FAD3C96-5DF0-4CB6-0F4A-7E26133296FC}"/>
          </ac:spMkLst>
        </pc:spChg>
        <pc:spChg chg="add mod">
          <ac:chgData name="Gharpure, Mukul D" userId="S::mgharpur@iu.edu::733d5206-4163-46b2-95c7-2f6e344c04ca" providerId="AD" clId="Web-{8A82354E-89C1-418C-B546-C5461D422D3E}" dt="2023-04-25T16:45:19.944" v="1131" actId="14100"/>
          <ac:spMkLst>
            <pc:docMk/>
            <pc:sldMk cId="438205211" sldId="293"/>
            <ac:spMk id="4" creationId="{E2B89555-F2CC-DC79-0CB0-5875014F564F}"/>
          </ac:spMkLst>
        </pc:spChg>
        <pc:picChg chg="add mod">
          <ac:chgData name="Gharpure, Mukul D" userId="S::mgharpur@iu.edu::733d5206-4163-46b2-95c7-2f6e344c04ca" providerId="AD" clId="Web-{8A82354E-89C1-418C-B546-C5461D422D3E}" dt="2023-04-25T16:45:28.897" v="1134" actId="14100"/>
          <ac:picMkLst>
            <pc:docMk/>
            <pc:sldMk cId="438205211" sldId="293"/>
            <ac:picMk id="3" creationId="{9ADF76DD-8ED6-F412-D471-BEAFBE547088}"/>
          </ac:picMkLst>
        </pc:picChg>
      </pc:sldChg>
      <pc:sldChg chg="addSp delSp modSp new mod setBg">
        <pc:chgData name="Gharpure, Mukul D" userId="S::mgharpur@iu.edu::733d5206-4163-46b2-95c7-2f6e344c04ca" providerId="AD" clId="Web-{8A82354E-89C1-418C-B546-C5461D422D3E}" dt="2023-04-25T16:55:11.284" v="1173"/>
        <pc:sldMkLst>
          <pc:docMk/>
          <pc:sldMk cId="1309101431" sldId="294"/>
        </pc:sldMkLst>
        <pc:spChg chg="mod">
          <ac:chgData name="Gharpure, Mukul D" userId="S::mgharpur@iu.edu::733d5206-4163-46b2-95c7-2f6e344c04ca" providerId="AD" clId="Web-{8A82354E-89C1-418C-B546-C5461D422D3E}" dt="2023-04-25T16:55:11.284" v="1173"/>
          <ac:spMkLst>
            <pc:docMk/>
            <pc:sldMk cId="1309101431" sldId="294"/>
            <ac:spMk id="2" creationId="{9C77AD24-875D-5C5D-9A4A-079AF7326729}"/>
          </ac:spMkLst>
        </pc:spChg>
        <pc:spChg chg="add del">
          <ac:chgData name="Gharpure, Mukul D" userId="S::mgharpur@iu.edu::733d5206-4163-46b2-95c7-2f6e344c04ca" providerId="AD" clId="Web-{8A82354E-89C1-418C-B546-C5461D422D3E}" dt="2023-04-25T16:55:11.284" v="1173"/>
          <ac:spMkLst>
            <pc:docMk/>
            <pc:sldMk cId="1309101431" sldId="294"/>
            <ac:spMk id="8" creationId="{D4771268-CB57-404A-9271-370EB28F6090}"/>
          </ac:spMkLst>
        </pc:spChg>
        <pc:spChg chg="add">
          <ac:chgData name="Gharpure, Mukul D" userId="S::mgharpur@iu.edu::733d5206-4163-46b2-95c7-2f6e344c04ca" providerId="AD" clId="Web-{8A82354E-89C1-418C-B546-C5461D422D3E}" dt="2023-04-25T16:55:11.284" v="1173"/>
          <ac:spMkLst>
            <pc:docMk/>
            <pc:sldMk cId="1309101431" sldId="294"/>
            <ac:spMk id="13" creationId="{A4AC5506-6312-4701-8D3C-40187889A947}"/>
          </ac:spMkLst>
        </pc:spChg>
        <pc:picChg chg="add mod">
          <ac:chgData name="Gharpure, Mukul D" userId="S::mgharpur@iu.edu::733d5206-4163-46b2-95c7-2f6e344c04ca" providerId="AD" clId="Web-{8A82354E-89C1-418C-B546-C5461D422D3E}" dt="2023-04-25T16:55:11.284" v="1173"/>
          <ac:picMkLst>
            <pc:docMk/>
            <pc:sldMk cId="1309101431" sldId="294"/>
            <ac:picMk id="3" creationId="{DFA50829-BFC5-572E-9E3F-EE915C9ECFF8}"/>
          </ac:picMkLst>
        </pc:picChg>
      </pc:sldChg>
      <pc:sldChg chg="addSp delSp modSp new">
        <pc:chgData name="Gharpure, Mukul D" userId="S::mgharpur@iu.edu::733d5206-4163-46b2-95c7-2f6e344c04ca" providerId="AD" clId="Web-{8A82354E-89C1-418C-B546-C5461D422D3E}" dt="2023-04-25T16:57:57.224" v="1183" actId="14100"/>
        <pc:sldMkLst>
          <pc:docMk/>
          <pc:sldMk cId="3648887064" sldId="295"/>
        </pc:sldMkLst>
        <pc:spChg chg="del">
          <ac:chgData name="Gharpure, Mukul D" userId="S::mgharpur@iu.edu::733d5206-4163-46b2-95c7-2f6e344c04ca" providerId="AD" clId="Web-{8A82354E-89C1-418C-B546-C5461D422D3E}" dt="2023-04-25T16:55:53.691" v="1174"/>
          <ac:spMkLst>
            <pc:docMk/>
            <pc:sldMk cId="3648887064" sldId="295"/>
            <ac:spMk id="2" creationId="{6DCAD4B3-EC19-4021-5CB3-036EB0DEE77C}"/>
          </ac:spMkLst>
        </pc:spChg>
        <pc:picChg chg="add mod">
          <ac:chgData name="Gharpure, Mukul D" userId="S::mgharpur@iu.edu::733d5206-4163-46b2-95c7-2f6e344c04ca" providerId="AD" clId="Web-{8A82354E-89C1-418C-B546-C5461D422D3E}" dt="2023-04-25T16:57:57.224" v="1183" actId="14100"/>
          <ac:picMkLst>
            <pc:docMk/>
            <pc:sldMk cId="3648887064" sldId="295"/>
            <ac:picMk id="3" creationId="{D7CEE988-5B90-5FD4-3269-D93AE8BBB9A5}"/>
          </ac:picMkLst>
        </pc:picChg>
      </pc:sldChg>
      <pc:sldChg chg="addSp delSp modSp new">
        <pc:chgData name="Gharpure, Mukul D" userId="S::mgharpur@iu.edu::733d5206-4163-46b2-95c7-2f6e344c04ca" providerId="AD" clId="Web-{8A82354E-89C1-418C-B546-C5461D422D3E}" dt="2023-04-25T16:58:14.412" v="1189" actId="14100"/>
        <pc:sldMkLst>
          <pc:docMk/>
          <pc:sldMk cId="2153728819" sldId="296"/>
        </pc:sldMkLst>
        <pc:spChg chg="del">
          <ac:chgData name="Gharpure, Mukul D" userId="S::mgharpur@iu.edu::733d5206-4163-46b2-95c7-2f6e344c04ca" providerId="AD" clId="Web-{8A82354E-89C1-418C-B546-C5461D422D3E}" dt="2023-04-25T16:58:01.834" v="1184"/>
          <ac:spMkLst>
            <pc:docMk/>
            <pc:sldMk cId="2153728819" sldId="296"/>
            <ac:spMk id="2" creationId="{EC20493A-56EE-6630-62D3-6B681828EB58}"/>
          </ac:spMkLst>
        </pc:spChg>
        <pc:picChg chg="add mod">
          <ac:chgData name="Gharpure, Mukul D" userId="S::mgharpur@iu.edu::733d5206-4163-46b2-95c7-2f6e344c04ca" providerId="AD" clId="Web-{8A82354E-89C1-418C-B546-C5461D422D3E}" dt="2023-04-25T16:58:14.412" v="1189" actId="14100"/>
          <ac:picMkLst>
            <pc:docMk/>
            <pc:sldMk cId="2153728819" sldId="296"/>
            <ac:picMk id="3" creationId="{95E546BF-0F71-5E0A-E25E-A05333ADA083}"/>
          </ac:picMkLst>
        </pc:picChg>
      </pc:sldChg>
      <pc:sldChg chg="addSp delSp modSp new">
        <pc:chgData name="Gharpure, Mukul D" userId="S::mgharpur@iu.edu::733d5206-4163-46b2-95c7-2f6e344c04ca" providerId="AD" clId="Web-{8A82354E-89C1-418C-B546-C5461D422D3E}" dt="2023-04-25T17:04:23.669" v="1236" actId="14100"/>
        <pc:sldMkLst>
          <pc:docMk/>
          <pc:sldMk cId="884171250" sldId="297"/>
        </pc:sldMkLst>
        <pc:spChg chg="mod">
          <ac:chgData name="Gharpure, Mukul D" userId="S::mgharpur@iu.edu::733d5206-4163-46b2-95c7-2f6e344c04ca" providerId="AD" clId="Web-{8A82354E-89C1-418C-B546-C5461D422D3E}" dt="2023-04-25T17:00:45.946" v="1222" actId="20577"/>
          <ac:spMkLst>
            <pc:docMk/>
            <pc:sldMk cId="884171250" sldId="297"/>
            <ac:spMk id="2" creationId="{3FDAE3B8-D939-C912-2BD9-8E68BD7A2FFF}"/>
          </ac:spMkLst>
        </pc:spChg>
        <pc:picChg chg="add del mod">
          <ac:chgData name="Gharpure, Mukul D" userId="S::mgharpur@iu.edu::733d5206-4163-46b2-95c7-2f6e344c04ca" providerId="AD" clId="Web-{8A82354E-89C1-418C-B546-C5461D422D3E}" dt="2023-04-25T17:04:06.044" v="1228"/>
          <ac:picMkLst>
            <pc:docMk/>
            <pc:sldMk cId="884171250" sldId="297"/>
            <ac:picMk id="3" creationId="{3A0117BA-C787-5FB3-36A7-6FEFF882CEFF}"/>
          </ac:picMkLst>
        </pc:picChg>
        <pc:picChg chg="add mod">
          <ac:chgData name="Gharpure, Mukul D" userId="S::mgharpur@iu.edu::733d5206-4163-46b2-95c7-2f6e344c04ca" providerId="AD" clId="Web-{8A82354E-89C1-418C-B546-C5461D422D3E}" dt="2023-04-25T17:04:23.669" v="1236" actId="14100"/>
          <ac:picMkLst>
            <pc:docMk/>
            <pc:sldMk cId="884171250" sldId="297"/>
            <ac:picMk id="4" creationId="{6964CE45-F709-B46E-9504-ABD7E777DE17}"/>
          </ac:picMkLst>
        </pc:picChg>
      </pc:sldChg>
      <pc:sldChg chg="addSp delSp modSp new">
        <pc:chgData name="Gharpure, Mukul D" userId="S::mgharpur@iu.edu::733d5206-4163-46b2-95c7-2f6e344c04ca" providerId="AD" clId="Web-{8A82354E-89C1-418C-B546-C5461D422D3E}" dt="2023-04-25T17:07:26.376" v="1282" actId="14100"/>
        <pc:sldMkLst>
          <pc:docMk/>
          <pc:sldMk cId="71589404" sldId="298"/>
        </pc:sldMkLst>
        <pc:spChg chg="del">
          <ac:chgData name="Gharpure, Mukul D" userId="S::mgharpur@iu.edu::733d5206-4163-46b2-95c7-2f6e344c04ca" providerId="AD" clId="Web-{8A82354E-89C1-418C-B546-C5461D422D3E}" dt="2023-04-25T17:04:29.044" v="1237"/>
          <ac:spMkLst>
            <pc:docMk/>
            <pc:sldMk cId="71589404" sldId="298"/>
            <ac:spMk id="2" creationId="{9464A42F-21BE-2609-83A9-C56F08929144}"/>
          </ac:spMkLst>
        </pc:spChg>
        <pc:spChg chg="add mod">
          <ac:chgData name="Gharpure, Mukul D" userId="S::mgharpur@iu.edu::733d5206-4163-46b2-95c7-2f6e344c04ca" providerId="AD" clId="Web-{8A82354E-89C1-418C-B546-C5461D422D3E}" dt="2023-04-25T17:06:25.203" v="1277" actId="1076"/>
          <ac:spMkLst>
            <pc:docMk/>
            <pc:sldMk cId="71589404" sldId="298"/>
            <ac:spMk id="3" creationId="{D64A624B-45F9-A7AE-020B-49F53B214311}"/>
          </ac:spMkLst>
        </pc:spChg>
        <pc:picChg chg="add mod">
          <ac:chgData name="Gharpure, Mukul D" userId="S::mgharpur@iu.edu::733d5206-4163-46b2-95c7-2f6e344c04ca" providerId="AD" clId="Web-{8A82354E-89C1-418C-B546-C5461D422D3E}" dt="2023-04-25T17:07:26.376" v="1282" actId="14100"/>
          <ac:picMkLst>
            <pc:docMk/>
            <pc:sldMk cId="71589404" sldId="298"/>
            <ac:picMk id="4" creationId="{9E8D0024-BED6-0FC2-2C37-423C4007473C}"/>
          </ac:picMkLst>
        </pc:picChg>
      </pc:sldChg>
      <pc:sldChg chg="addSp delSp modSp new mod setBg">
        <pc:chgData name="Gharpure, Mukul D" userId="S::mgharpur@iu.edu::733d5206-4163-46b2-95c7-2f6e344c04ca" providerId="AD" clId="Web-{8A82354E-89C1-418C-B546-C5461D422D3E}" dt="2023-04-25T17:16:46.231" v="1369" actId="20577"/>
        <pc:sldMkLst>
          <pc:docMk/>
          <pc:sldMk cId="3076731528" sldId="299"/>
        </pc:sldMkLst>
        <pc:spChg chg="del">
          <ac:chgData name="Gharpure, Mukul D" userId="S::mgharpur@iu.edu::733d5206-4163-46b2-95c7-2f6e344c04ca" providerId="AD" clId="Web-{8A82354E-89C1-418C-B546-C5461D422D3E}" dt="2023-04-25T17:08:04.377" v="1283"/>
          <ac:spMkLst>
            <pc:docMk/>
            <pc:sldMk cId="3076731528" sldId="299"/>
            <ac:spMk id="2" creationId="{F606DEEC-0A27-EA04-3882-716E03BEA513}"/>
          </ac:spMkLst>
        </pc:spChg>
        <pc:spChg chg="add mod">
          <ac:chgData name="Gharpure, Mukul D" userId="S::mgharpur@iu.edu::733d5206-4163-46b2-95c7-2f6e344c04ca" providerId="AD" clId="Web-{8A82354E-89C1-418C-B546-C5461D422D3E}" dt="2023-04-25T17:16:46.231" v="1369" actId="20577"/>
          <ac:spMkLst>
            <pc:docMk/>
            <pc:sldMk cId="3076731528" sldId="299"/>
            <ac:spMk id="4" creationId="{792898E0-1887-D724-F8F7-B71838909657}"/>
          </ac:spMkLst>
        </pc:spChg>
        <pc:picChg chg="add mod">
          <ac:chgData name="Gharpure, Mukul D" userId="S::mgharpur@iu.edu::733d5206-4163-46b2-95c7-2f6e344c04ca" providerId="AD" clId="Web-{8A82354E-89C1-418C-B546-C5461D422D3E}" dt="2023-04-25T17:10:57.099" v="1295" actId="1076"/>
          <ac:picMkLst>
            <pc:docMk/>
            <pc:sldMk cId="3076731528" sldId="299"/>
            <ac:picMk id="3" creationId="{EA411832-AA8F-87B9-4F3A-4E4CAC023178}"/>
          </ac:picMkLst>
        </pc:picChg>
      </pc:sldChg>
      <pc:sldChg chg="delSp new del">
        <pc:chgData name="Gharpure, Mukul D" userId="S::mgharpur@iu.edu::733d5206-4163-46b2-95c7-2f6e344c04ca" providerId="AD" clId="Web-{8A82354E-89C1-418C-B546-C5461D422D3E}" dt="2023-04-25T17:12:42.882" v="1318"/>
        <pc:sldMkLst>
          <pc:docMk/>
          <pc:sldMk cId="1115475071" sldId="300"/>
        </pc:sldMkLst>
        <pc:spChg chg="del">
          <ac:chgData name="Gharpure, Mukul D" userId="S::mgharpur@iu.edu::733d5206-4163-46b2-95c7-2f6e344c04ca" providerId="AD" clId="Web-{8A82354E-89C1-418C-B546-C5461D422D3E}" dt="2023-04-25T17:12:23.632" v="1317"/>
          <ac:spMkLst>
            <pc:docMk/>
            <pc:sldMk cId="1115475071" sldId="300"/>
            <ac:spMk id="2" creationId="{7C0661BD-201F-5F79-12A8-3F00A050788C}"/>
          </ac:spMkLst>
        </pc:spChg>
      </pc:sldChg>
      <pc:sldChg chg="addSp delSp modSp new mod setBg">
        <pc:chgData name="Gharpure, Mukul D" userId="S::mgharpur@iu.edu::733d5206-4163-46b2-95c7-2f6e344c04ca" providerId="AD" clId="Web-{8A82354E-89C1-418C-B546-C5461D422D3E}" dt="2023-04-25T17:17:54.029" v="1387" actId="14100"/>
        <pc:sldMkLst>
          <pc:docMk/>
          <pc:sldMk cId="312351737" sldId="301"/>
        </pc:sldMkLst>
        <pc:spChg chg="mod">
          <ac:chgData name="Gharpure, Mukul D" userId="S::mgharpur@iu.edu::733d5206-4163-46b2-95c7-2f6e344c04ca" providerId="AD" clId="Web-{8A82354E-89C1-418C-B546-C5461D422D3E}" dt="2023-04-25T17:17:43.982" v="1383"/>
          <ac:spMkLst>
            <pc:docMk/>
            <pc:sldMk cId="312351737" sldId="301"/>
            <ac:spMk id="2" creationId="{E94A12A4-B04B-9249-0FC8-7B73374F1D38}"/>
          </ac:spMkLst>
        </pc:spChg>
        <pc:spChg chg="add del">
          <ac:chgData name="Gharpure, Mukul D" userId="S::mgharpur@iu.edu::733d5206-4163-46b2-95c7-2f6e344c04ca" providerId="AD" clId="Web-{8A82354E-89C1-418C-B546-C5461D422D3E}" dt="2023-04-25T17:13:24.352" v="1344"/>
          <ac:spMkLst>
            <pc:docMk/>
            <pc:sldMk cId="312351737" sldId="301"/>
            <ac:spMk id="8" creationId="{D4771268-CB57-404A-9271-370EB28F6090}"/>
          </ac:spMkLst>
        </pc:spChg>
        <pc:spChg chg="add del">
          <ac:chgData name="Gharpure, Mukul D" userId="S::mgharpur@iu.edu::733d5206-4163-46b2-95c7-2f6e344c04ca" providerId="AD" clId="Web-{8A82354E-89C1-418C-B546-C5461D422D3E}" dt="2023-04-25T17:17:43.982" v="1383"/>
          <ac:spMkLst>
            <pc:docMk/>
            <pc:sldMk cId="312351737" sldId="301"/>
            <ac:spMk id="13" creationId="{D12DDE76-C203-4047-9998-63900085B5E8}"/>
          </ac:spMkLst>
        </pc:spChg>
        <pc:spChg chg="add">
          <ac:chgData name="Gharpure, Mukul D" userId="S::mgharpur@iu.edu::733d5206-4163-46b2-95c7-2f6e344c04ca" providerId="AD" clId="Web-{8A82354E-89C1-418C-B546-C5461D422D3E}" dt="2023-04-25T17:17:43.982" v="1383"/>
          <ac:spMkLst>
            <pc:docMk/>
            <pc:sldMk cId="312351737" sldId="301"/>
            <ac:spMk id="18" creationId="{A4AC5506-6312-4701-8D3C-40187889A947}"/>
          </ac:spMkLst>
        </pc:spChg>
        <pc:picChg chg="add mod">
          <ac:chgData name="Gharpure, Mukul D" userId="S::mgharpur@iu.edu::733d5206-4163-46b2-95c7-2f6e344c04ca" providerId="AD" clId="Web-{8A82354E-89C1-418C-B546-C5461D422D3E}" dt="2023-04-25T17:17:54.029" v="1387" actId="14100"/>
          <ac:picMkLst>
            <pc:docMk/>
            <pc:sldMk cId="312351737" sldId="301"/>
            <ac:picMk id="3" creationId="{3A0561B7-81DA-89CF-97A3-83DFD28019E2}"/>
          </ac:picMkLst>
        </pc:picChg>
      </pc:sldChg>
      <pc:sldChg chg="addSp modSp new mod setBg">
        <pc:chgData name="Gharpure, Mukul D" userId="S::mgharpur@iu.edu::733d5206-4163-46b2-95c7-2f6e344c04ca" providerId="AD" clId="Web-{8A82354E-89C1-418C-B546-C5461D422D3E}" dt="2023-04-25T17:17:06.622" v="1382" actId="20577"/>
        <pc:sldMkLst>
          <pc:docMk/>
          <pc:sldMk cId="1249343671" sldId="302"/>
        </pc:sldMkLst>
        <pc:spChg chg="mod">
          <ac:chgData name="Gharpure, Mukul D" userId="S::mgharpur@iu.edu::733d5206-4163-46b2-95c7-2f6e344c04ca" providerId="AD" clId="Web-{8A82354E-89C1-418C-B546-C5461D422D3E}" dt="2023-04-25T17:17:06.622" v="1382" actId="20577"/>
          <ac:spMkLst>
            <pc:docMk/>
            <pc:sldMk cId="1249343671" sldId="302"/>
            <ac:spMk id="2" creationId="{E1D17CD7-D14D-2644-4615-276BBEFD2B4A}"/>
          </ac:spMkLst>
        </pc:spChg>
        <pc:spChg chg="add">
          <ac:chgData name="Gharpure, Mukul D" userId="S::mgharpur@iu.edu::733d5206-4163-46b2-95c7-2f6e344c04ca" providerId="AD" clId="Web-{8A82354E-89C1-418C-B546-C5461D422D3E}" dt="2023-04-25T17:16:32.699" v="1362"/>
          <ac:spMkLst>
            <pc:docMk/>
            <pc:sldMk cId="1249343671" sldId="302"/>
            <ac:spMk id="8" creationId="{D4771268-CB57-404A-9271-370EB28F6090}"/>
          </ac:spMkLst>
        </pc:spChg>
        <pc:picChg chg="add mod">
          <ac:chgData name="Gharpure, Mukul D" userId="S::mgharpur@iu.edu::733d5206-4163-46b2-95c7-2f6e344c04ca" providerId="AD" clId="Web-{8A82354E-89C1-418C-B546-C5461D422D3E}" dt="2023-04-25T17:16:32.699" v="1362"/>
          <ac:picMkLst>
            <pc:docMk/>
            <pc:sldMk cId="1249343671" sldId="302"/>
            <ac:picMk id="3" creationId="{B2D5D11E-FBB9-6643-6BBC-AF8F2E9DE25D}"/>
          </ac:picMkLst>
        </pc:picChg>
      </pc:sldChg>
      <pc:sldChg chg="addSp delSp modSp new mod setBg">
        <pc:chgData name="Gharpure, Mukul D" userId="S::mgharpur@iu.edu::733d5206-4163-46b2-95c7-2f6e344c04ca" providerId="AD" clId="Web-{8A82354E-89C1-418C-B546-C5461D422D3E}" dt="2023-04-25T17:21:11.017" v="1433" actId="20577"/>
        <pc:sldMkLst>
          <pc:docMk/>
          <pc:sldMk cId="989126567" sldId="303"/>
        </pc:sldMkLst>
        <pc:spChg chg="mod">
          <ac:chgData name="Gharpure, Mukul D" userId="S::mgharpur@iu.edu::733d5206-4163-46b2-95c7-2f6e344c04ca" providerId="AD" clId="Web-{8A82354E-89C1-418C-B546-C5461D422D3E}" dt="2023-04-25T17:21:11.017" v="1433" actId="20577"/>
          <ac:spMkLst>
            <pc:docMk/>
            <pc:sldMk cId="989126567" sldId="303"/>
            <ac:spMk id="2" creationId="{A611BE81-C85C-001A-E6FD-59890B05BCE1}"/>
          </ac:spMkLst>
        </pc:spChg>
        <pc:spChg chg="add del">
          <ac:chgData name="Gharpure, Mukul D" userId="S::mgharpur@iu.edu::733d5206-4163-46b2-95c7-2f6e344c04ca" providerId="AD" clId="Web-{8A82354E-89C1-418C-B546-C5461D422D3E}" dt="2023-04-25T17:20:52.220" v="1431"/>
          <ac:spMkLst>
            <pc:docMk/>
            <pc:sldMk cId="989126567" sldId="303"/>
            <ac:spMk id="8" creationId="{C1DD1A8A-57D5-4A81-AD04-532B043C5611}"/>
          </ac:spMkLst>
        </pc:spChg>
        <pc:spChg chg="add del">
          <ac:chgData name="Gharpure, Mukul D" userId="S::mgharpur@iu.edu::733d5206-4163-46b2-95c7-2f6e344c04ca" providerId="AD" clId="Web-{8A82354E-89C1-418C-B546-C5461D422D3E}" dt="2023-04-25T17:20:52.220" v="1431"/>
          <ac:spMkLst>
            <pc:docMk/>
            <pc:sldMk cId="989126567" sldId="303"/>
            <ac:spMk id="10" creationId="{007891EC-4501-44ED-A8C8-B11B6DB767AB}"/>
          </ac:spMkLst>
        </pc:spChg>
        <pc:spChg chg="add del">
          <ac:chgData name="Gharpure, Mukul D" userId="S::mgharpur@iu.edu::733d5206-4163-46b2-95c7-2f6e344c04ca" providerId="AD" clId="Web-{8A82354E-89C1-418C-B546-C5461D422D3E}" dt="2023-04-25T17:20:44.579" v="1428"/>
          <ac:spMkLst>
            <pc:docMk/>
            <pc:sldMk cId="989126567" sldId="303"/>
            <ac:spMk id="15" creationId="{BCED4D40-4B67-4331-AC48-79B82B4A47D8}"/>
          </ac:spMkLst>
        </pc:spChg>
        <pc:spChg chg="add del">
          <ac:chgData name="Gharpure, Mukul D" userId="S::mgharpur@iu.edu::733d5206-4163-46b2-95c7-2f6e344c04ca" providerId="AD" clId="Web-{8A82354E-89C1-418C-B546-C5461D422D3E}" dt="2023-04-25T17:20:44.579" v="1428"/>
          <ac:spMkLst>
            <pc:docMk/>
            <pc:sldMk cId="989126567" sldId="303"/>
            <ac:spMk id="17" creationId="{670CEDEF-4F34-412E-84EE-329C1E936AF5}"/>
          </ac:spMkLst>
        </pc:spChg>
        <pc:spChg chg="add del">
          <ac:chgData name="Gharpure, Mukul D" userId="S::mgharpur@iu.edu::733d5206-4163-46b2-95c7-2f6e344c04ca" providerId="AD" clId="Web-{8A82354E-89C1-418C-B546-C5461D422D3E}" dt="2023-04-25T17:20:52.220" v="1430"/>
          <ac:spMkLst>
            <pc:docMk/>
            <pc:sldMk cId="989126567" sldId="303"/>
            <ac:spMk id="19" creationId="{D4771268-CB57-404A-9271-370EB28F6090}"/>
          </ac:spMkLst>
        </pc:spChg>
        <pc:spChg chg="add">
          <ac:chgData name="Gharpure, Mukul D" userId="S::mgharpur@iu.edu::733d5206-4163-46b2-95c7-2f6e344c04ca" providerId="AD" clId="Web-{8A82354E-89C1-418C-B546-C5461D422D3E}" dt="2023-04-25T17:20:52.220" v="1431"/>
          <ac:spMkLst>
            <pc:docMk/>
            <pc:sldMk cId="989126567" sldId="303"/>
            <ac:spMk id="21" creationId="{594D6AA1-A0E1-45F9-8E25-BAB8092293CC}"/>
          </ac:spMkLst>
        </pc:spChg>
        <pc:picChg chg="add mod ord">
          <ac:chgData name="Gharpure, Mukul D" userId="S::mgharpur@iu.edu::733d5206-4163-46b2-95c7-2f6e344c04ca" providerId="AD" clId="Web-{8A82354E-89C1-418C-B546-C5461D422D3E}" dt="2023-04-25T17:20:52.220" v="1431"/>
          <ac:picMkLst>
            <pc:docMk/>
            <pc:sldMk cId="989126567" sldId="303"/>
            <ac:picMk id="4" creationId="{9B6A27CB-B432-1F05-5674-D03F2C58DD0C}"/>
          </ac:picMkLst>
        </pc:picChg>
      </pc:sldChg>
      <pc:sldChg chg="new">
        <pc:chgData name="Gharpure, Mukul D" userId="S::mgharpur@iu.edu::733d5206-4163-46b2-95c7-2f6e344c04ca" providerId="AD" clId="Web-{8A82354E-89C1-418C-B546-C5461D422D3E}" dt="2023-04-25T16:40:57.283" v="1096"/>
        <pc:sldMkLst>
          <pc:docMk/>
          <pc:sldMk cId="2754344472" sldId="304"/>
        </pc:sldMkLst>
      </pc:sldChg>
      <pc:sldChg chg="new">
        <pc:chgData name="Gharpure, Mukul D" userId="S::mgharpur@iu.edu::733d5206-4163-46b2-95c7-2f6e344c04ca" providerId="AD" clId="Web-{8A82354E-89C1-418C-B546-C5461D422D3E}" dt="2023-04-25T16:40:57.845" v="1097"/>
        <pc:sldMkLst>
          <pc:docMk/>
          <pc:sldMk cId="737142958" sldId="305"/>
        </pc:sldMkLst>
      </pc:sldChg>
      <pc:sldChg chg="new">
        <pc:chgData name="Gharpure, Mukul D" userId="S::mgharpur@iu.edu::733d5206-4163-46b2-95c7-2f6e344c04ca" providerId="AD" clId="Web-{8A82354E-89C1-418C-B546-C5461D422D3E}" dt="2023-04-25T16:40:58.361" v="1098"/>
        <pc:sldMkLst>
          <pc:docMk/>
          <pc:sldMk cId="303657366" sldId="306"/>
        </pc:sldMkLst>
      </pc:sldChg>
      <pc:sldChg chg="new">
        <pc:chgData name="Gharpure, Mukul D" userId="S::mgharpur@iu.edu::733d5206-4163-46b2-95c7-2f6e344c04ca" providerId="AD" clId="Web-{8A82354E-89C1-418C-B546-C5461D422D3E}" dt="2023-04-25T16:40:58.908" v="1099"/>
        <pc:sldMkLst>
          <pc:docMk/>
          <pc:sldMk cId="3913276048" sldId="307"/>
        </pc:sldMkLst>
      </pc:sldChg>
      <pc:sldChg chg="new">
        <pc:chgData name="Gharpure, Mukul D" userId="S::mgharpur@iu.edu::733d5206-4163-46b2-95c7-2f6e344c04ca" providerId="AD" clId="Web-{8A82354E-89C1-418C-B546-C5461D422D3E}" dt="2023-04-25T16:40:59.439" v="1100"/>
        <pc:sldMkLst>
          <pc:docMk/>
          <pc:sldMk cId="395447051" sldId="308"/>
        </pc:sldMkLst>
      </pc:sldChg>
      <pc:sldChg chg="new">
        <pc:chgData name="Gharpure, Mukul D" userId="S::mgharpur@iu.edu::733d5206-4163-46b2-95c7-2f6e344c04ca" providerId="AD" clId="Web-{8A82354E-89C1-418C-B546-C5461D422D3E}" dt="2023-04-25T16:41:01.236" v="1101"/>
        <pc:sldMkLst>
          <pc:docMk/>
          <pc:sldMk cId="1650016430" sldId="309"/>
        </pc:sldMkLst>
      </pc:sldChg>
      <pc:sldChg chg="new">
        <pc:chgData name="Gharpure, Mukul D" userId="S::mgharpur@iu.edu::733d5206-4163-46b2-95c7-2f6e344c04ca" providerId="AD" clId="Web-{8A82354E-89C1-418C-B546-C5461D422D3E}" dt="2023-04-25T16:41:01.876" v="1102"/>
        <pc:sldMkLst>
          <pc:docMk/>
          <pc:sldMk cId="2672605217" sldId="310"/>
        </pc:sldMkLst>
      </pc:sldChg>
      <pc:sldChg chg="new">
        <pc:chgData name="Gharpure, Mukul D" userId="S::mgharpur@iu.edu::733d5206-4163-46b2-95c7-2f6e344c04ca" providerId="AD" clId="Web-{8A82354E-89C1-418C-B546-C5461D422D3E}" dt="2023-04-25T16:41:02.376" v="1103"/>
        <pc:sldMkLst>
          <pc:docMk/>
          <pc:sldMk cId="3141252471" sldId="311"/>
        </pc:sldMkLst>
      </pc:sldChg>
      <pc:sldChg chg="new">
        <pc:chgData name="Gharpure, Mukul D" userId="S::mgharpur@iu.edu::733d5206-4163-46b2-95c7-2f6e344c04ca" providerId="AD" clId="Web-{8A82354E-89C1-418C-B546-C5461D422D3E}" dt="2023-04-25T16:41:02.892" v="1104"/>
        <pc:sldMkLst>
          <pc:docMk/>
          <pc:sldMk cId="3748688235" sldId="312"/>
        </pc:sldMkLst>
      </pc:sldChg>
      <pc:sldMasterChg chg="del delSldLayout">
        <pc:chgData name="Gharpure, Mukul D" userId="S::mgharpur@iu.edu::733d5206-4163-46b2-95c7-2f6e344c04ca" providerId="AD" clId="Web-{8A82354E-89C1-418C-B546-C5461D422D3E}" dt="2023-04-25T03:46:13.673" v="12"/>
        <pc:sldMasterMkLst>
          <pc:docMk/>
          <pc:sldMasterMk cId="3926764625" sldId="2147483696"/>
        </pc:sldMasterMkLst>
        <pc:sldLayoutChg chg="del">
          <pc:chgData name="Gharpure, Mukul D" userId="S::mgharpur@iu.edu::733d5206-4163-46b2-95c7-2f6e344c04ca" providerId="AD" clId="Web-{8A82354E-89C1-418C-B546-C5461D422D3E}" dt="2023-04-25T03:46:13.673" v="12"/>
          <pc:sldLayoutMkLst>
            <pc:docMk/>
            <pc:sldMasterMk cId="3926764625" sldId="2147483696"/>
            <pc:sldLayoutMk cId="3439979576" sldId="2147483697"/>
          </pc:sldLayoutMkLst>
        </pc:sldLayoutChg>
        <pc:sldLayoutChg chg="del">
          <pc:chgData name="Gharpure, Mukul D" userId="S::mgharpur@iu.edu::733d5206-4163-46b2-95c7-2f6e344c04ca" providerId="AD" clId="Web-{8A82354E-89C1-418C-B546-C5461D422D3E}" dt="2023-04-25T03:46:13.673" v="12"/>
          <pc:sldLayoutMkLst>
            <pc:docMk/>
            <pc:sldMasterMk cId="3926764625" sldId="2147483696"/>
            <pc:sldLayoutMk cId="212211992" sldId="2147483698"/>
          </pc:sldLayoutMkLst>
        </pc:sldLayoutChg>
        <pc:sldLayoutChg chg="del">
          <pc:chgData name="Gharpure, Mukul D" userId="S::mgharpur@iu.edu::733d5206-4163-46b2-95c7-2f6e344c04ca" providerId="AD" clId="Web-{8A82354E-89C1-418C-B546-C5461D422D3E}" dt="2023-04-25T03:46:13.673" v="12"/>
          <pc:sldLayoutMkLst>
            <pc:docMk/>
            <pc:sldMasterMk cId="3926764625" sldId="2147483696"/>
            <pc:sldLayoutMk cId="4260979119" sldId="2147483699"/>
          </pc:sldLayoutMkLst>
        </pc:sldLayoutChg>
        <pc:sldLayoutChg chg="del">
          <pc:chgData name="Gharpure, Mukul D" userId="S::mgharpur@iu.edu::733d5206-4163-46b2-95c7-2f6e344c04ca" providerId="AD" clId="Web-{8A82354E-89C1-418C-B546-C5461D422D3E}" dt="2023-04-25T03:46:13.673" v="12"/>
          <pc:sldLayoutMkLst>
            <pc:docMk/>
            <pc:sldMasterMk cId="3926764625" sldId="2147483696"/>
            <pc:sldLayoutMk cId="530619970" sldId="2147483700"/>
          </pc:sldLayoutMkLst>
        </pc:sldLayoutChg>
        <pc:sldLayoutChg chg="del">
          <pc:chgData name="Gharpure, Mukul D" userId="S::mgharpur@iu.edu::733d5206-4163-46b2-95c7-2f6e344c04ca" providerId="AD" clId="Web-{8A82354E-89C1-418C-B546-C5461D422D3E}" dt="2023-04-25T03:46:13.673" v="12"/>
          <pc:sldLayoutMkLst>
            <pc:docMk/>
            <pc:sldMasterMk cId="3926764625" sldId="2147483696"/>
            <pc:sldLayoutMk cId="2717177679" sldId="2147483701"/>
          </pc:sldLayoutMkLst>
        </pc:sldLayoutChg>
        <pc:sldLayoutChg chg="del">
          <pc:chgData name="Gharpure, Mukul D" userId="S::mgharpur@iu.edu::733d5206-4163-46b2-95c7-2f6e344c04ca" providerId="AD" clId="Web-{8A82354E-89C1-418C-B546-C5461D422D3E}" dt="2023-04-25T03:46:13.673" v="12"/>
          <pc:sldLayoutMkLst>
            <pc:docMk/>
            <pc:sldMasterMk cId="3926764625" sldId="2147483696"/>
            <pc:sldLayoutMk cId="1622375055" sldId="2147483702"/>
          </pc:sldLayoutMkLst>
        </pc:sldLayoutChg>
        <pc:sldLayoutChg chg="del">
          <pc:chgData name="Gharpure, Mukul D" userId="S::mgharpur@iu.edu::733d5206-4163-46b2-95c7-2f6e344c04ca" providerId="AD" clId="Web-{8A82354E-89C1-418C-B546-C5461D422D3E}" dt="2023-04-25T03:46:13.673" v="12"/>
          <pc:sldLayoutMkLst>
            <pc:docMk/>
            <pc:sldMasterMk cId="3926764625" sldId="2147483696"/>
            <pc:sldLayoutMk cId="2157165896" sldId="2147483703"/>
          </pc:sldLayoutMkLst>
        </pc:sldLayoutChg>
        <pc:sldLayoutChg chg="del">
          <pc:chgData name="Gharpure, Mukul D" userId="S::mgharpur@iu.edu::733d5206-4163-46b2-95c7-2f6e344c04ca" providerId="AD" clId="Web-{8A82354E-89C1-418C-B546-C5461D422D3E}" dt="2023-04-25T03:46:13.673" v="12"/>
          <pc:sldLayoutMkLst>
            <pc:docMk/>
            <pc:sldMasterMk cId="3926764625" sldId="2147483696"/>
            <pc:sldLayoutMk cId="572568684" sldId="2147483704"/>
          </pc:sldLayoutMkLst>
        </pc:sldLayoutChg>
        <pc:sldLayoutChg chg="del">
          <pc:chgData name="Gharpure, Mukul D" userId="S::mgharpur@iu.edu::733d5206-4163-46b2-95c7-2f6e344c04ca" providerId="AD" clId="Web-{8A82354E-89C1-418C-B546-C5461D422D3E}" dt="2023-04-25T03:46:13.673" v="12"/>
          <pc:sldLayoutMkLst>
            <pc:docMk/>
            <pc:sldMasterMk cId="3926764625" sldId="2147483696"/>
            <pc:sldLayoutMk cId="3349340776" sldId="2147483705"/>
          </pc:sldLayoutMkLst>
        </pc:sldLayoutChg>
        <pc:sldLayoutChg chg="del">
          <pc:chgData name="Gharpure, Mukul D" userId="S::mgharpur@iu.edu::733d5206-4163-46b2-95c7-2f6e344c04ca" providerId="AD" clId="Web-{8A82354E-89C1-418C-B546-C5461D422D3E}" dt="2023-04-25T03:46:13.673" v="12"/>
          <pc:sldLayoutMkLst>
            <pc:docMk/>
            <pc:sldMasterMk cId="3926764625" sldId="2147483696"/>
            <pc:sldLayoutMk cId="284763516" sldId="2147483706"/>
          </pc:sldLayoutMkLst>
        </pc:sldLayoutChg>
        <pc:sldLayoutChg chg="del">
          <pc:chgData name="Gharpure, Mukul D" userId="S::mgharpur@iu.edu::733d5206-4163-46b2-95c7-2f6e344c04ca" providerId="AD" clId="Web-{8A82354E-89C1-418C-B546-C5461D422D3E}" dt="2023-04-25T03:46:13.673" v="12"/>
          <pc:sldLayoutMkLst>
            <pc:docMk/>
            <pc:sldMasterMk cId="3926764625" sldId="2147483696"/>
            <pc:sldLayoutMk cId="2046803656" sldId="2147483707"/>
          </pc:sldLayoutMkLst>
        </pc:sldLayoutChg>
      </pc:sldMasterChg>
      <pc:sldMasterChg chg="add del addSldLayout delSldLayout modSldLayout">
        <pc:chgData name="Gharpure, Mukul D" userId="S::mgharpur@iu.edu::733d5206-4163-46b2-95c7-2f6e344c04ca" providerId="AD" clId="Web-{8A82354E-89C1-418C-B546-C5461D422D3E}" dt="2023-04-25T03:48:29.973" v="16"/>
        <pc:sldMasterMkLst>
          <pc:docMk/>
          <pc:sldMasterMk cId="3174449892" sldId="2147483708"/>
        </pc:sldMasterMkLst>
        <pc:sldLayoutChg chg="add del mod replId">
          <pc:chgData name="Gharpure, Mukul D" userId="S::mgharpur@iu.edu::733d5206-4163-46b2-95c7-2f6e344c04ca" providerId="AD" clId="Web-{8A82354E-89C1-418C-B546-C5461D422D3E}" dt="2023-04-25T03:48:29.973" v="16"/>
          <pc:sldLayoutMkLst>
            <pc:docMk/>
            <pc:sldMasterMk cId="3174449892" sldId="2147483708"/>
            <pc:sldLayoutMk cId="1744363595" sldId="2147483709"/>
          </pc:sldLayoutMkLst>
        </pc:sldLayoutChg>
        <pc:sldLayoutChg chg="add del mod replId">
          <pc:chgData name="Gharpure, Mukul D" userId="S::mgharpur@iu.edu::733d5206-4163-46b2-95c7-2f6e344c04ca" providerId="AD" clId="Web-{8A82354E-89C1-418C-B546-C5461D422D3E}" dt="2023-04-25T03:48:29.973" v="16"/>
          <pc:sldLayoutMkLst>
            <pc:docMk/>
            <pc:sldMasterMk cId="3174449892" sldId="2147483708"/>
            <pc:sldLayoutMk cId="916157109" sldId="2147483710"/>
          </pc:sldLayoutMkLst>
        </pc:sldLayoutChg>
        <pc:sldLayoutChg chg="add del mod replId">
          <pc:chgData name="Gharpure, Mukul D" userId="S::mgharpur@iu.edu::733d5206-4163-46b2-95c7-2f6e344c04ca" providerId="AD" clId="Web-{8A82354E-89C1-418C-B546-C5461D422D3E}" dt="2023-04-25T03:48:29.973" v="16"/>
          <pc:sldLayoutMkLst>
            <pc:docMk/>
            <pc:sldMasterMk cId="3174449892" sldId="2147483708"/>
            <pc:sldLayoutMk cId="3751501504" sldId="2147483711"/>
          </pc:sldLayoutMkLst>
        </pc:sldLayoutChg>
        <pc:sldLayoutChg chg="add del mod replId">
          <pc:chgData name="Gharpure, Mukul D" userId="S::mgharpur@iu.edu::733d5206-4163-46b2-95c7-2f6e344c04ca" providerId="AD" clId="Web-{8A82354E-89C1-418C-B546-C5461D422D3E}" dt="2023-04-25T03:48:29.973" v="16"/>
          <pc:sldLayoutMkLst>
            <pc:docMk/>
            <pc:sldMasterMk cId="3174449892" sldId="2147483708"/>
            <pc:sldLayoutMk cId="1672099280" sldId="2147483712"/>
          </pc:sldLayoutMkLst>
        </pc:sldLayoutChg>
        <pc:sldLayoutChg chg="add del mod replId">
          <pc:chgData name="Gharpure, Mukul D" userId="S::mgharpur@iu.edu::733d5206-4163-46b2-95c7-2f6e344c04ca" providerId="AD" clId="Web-{8A82354E-89C1-418C-B546-C5461D422D3E}" dt="2023-04-25T03:48:29.973" v="16"/>
          <pc:sldLayoutMkLst>
            <pc:docMk/>
            <pc:sldMasterMk cId="3174449892" sldId="2147483708"/>
            <pc:sldLayoutMk cId="3517908433" sldId="2147483713"/>
          </pc:sldLayoutMkLst>
        </pc:sldLayoutChg>
        <pc:sldLayoutChg chg="add del mod replId">
          <pc:chgData name="Gharpure, Mukul D" userId="S::mgharpur@iu.edu::733d5206-4163-46b2-95c7-2f6e344c04ca" providerId="AD" clId="Web-{8A82354E-89C1-418C-B546-C5461D422D3E}" dt="2023-04-25T03:48:29.973" v="16"/>
          <pc:sldLayoutMkLst>
            <pc:docMk/>
            <pc:sldMasterMk cId="3174449892" sldId="2147483708"/>
            <pc:sldLayoutMk cId="1676014073" sldId="2147483714"/>
          </pc:sldLayoutMkLst>
        </pc:sldLayoutChg>
        <pc:sldLayoutChg chg="add del mod replId">
          <pc:chgData name="Gharpure, Mukul D" userId="S::mgharpur@iu.edu::733d5206-4163-46b2-95c7-2f6e344c04ca" providerId="AD" clId="Web-{8A82354E-89C1-418C-B546-C5461D422D3E}" dt="2023-04-25T03:48:29.973" v="16"/>
          <pc:sldLayoutMkLst>
            <pc:docMk/>
            <pc:sldMasterMk cId="3174449892" sldId="2147483708"/>
            <pc:sldLayoutMk cId="415190534" sldId="2147483715"/>
          </pc:sldLayoutMkLst>
        </pc:sldLayoutChg>
        <pc:sldLayoutChg chg="add del mod replId">
          <pc:chgData name="Gharpure, Mukul D" userId="S::mgharpur@iu.edu::733d5206-4163-46b2-95c7-2f6e344c04ca" providerId="AD" clId="Web-{8A82354E-89C1-418C-B546-C5461D422D3E}" dt="2023-04-25T03:48:29.973" v="16"/>
          <pc:sldLayoutMkLst>
            <pc:docMk/>
            <pc:sldMasterMk cId="3174449892" sldId="2147483708"/>
            <pc:sldLayoutMk cId="1492271184" sldId="2147483716"/>
          </pc:sldLayoutMkLst>
        </pc:sldLayoutChg>
        <pc:sldLayoutChg chg="add del mod replId">
          <pc:chgData name="Gharpure, Mukul D" userId="S::mgharpur@iu.edu::733d5206-4163-46b2-95c7-2f6e344c04ca" providerId="AD" clId="Web-{8A82354E-89C1-418C-B546-C5461D422D3E}" dt="2023-04-25T03:48:29.973" v="16"/>
          <pc:sldLayoutMkLst>
            <pc:docMk/>
            <pc:sldMasterMk cId="3174449892" sldId="2147483708"/>
            <pc:sldLayoutMk cId="1920780889" sldId="2147483717"/>
          </pc:sldLayoutMkLst>
        </pc:sldLayoutChg>
        <pc:sldLayoutChg chg="add del mod replId">
          <pc:chgData name="Gharpure, Mukul D" userId="S::mgharpur@iu.edu::733d5206-4163-46b2-95c7-2f6e344c04ca" providerId="AD" clId="Web-{8A82354E-89C1-418C-B546-C5461D422D3E}" dt="2023-04-25T03:48:29.973" v="16"/>
          <pc:sldLayoutMkLst>
            <pc:docMk/>
            <pc:sldMasterMk cId="3174449892" sldId="2147483708"/>
            <pc:sldLayoutMk cId="1620539698" sldId="2147483718"/>
          </pc:sldLayoutMkLst>
        </pc:sldLayoutChg>
        <pc:sldLayoutChg chg="add del mod replId">
          <pc:chgData name="Gharpure, Mukul D" userId="S::mgharpur@iu.edu::733d5206-4163-46b2-95c7-2f6e344c04ca" providerId="AD" clId="Web-{8A82354E-89C1-418C-B546-C5461D422D3E}" dt="2023-04-25T03:48:29.973" v="16"/>
          <pc:sldLayoutMkLst>
            <pc:docMk/>
            <pc:sldMasterMk cId="3174449892" sldId="2147483708"/>
            <pc:sldLayoutMk cId="2328338346" sldId="2147483719"/>
          </pc:sldLayoutMkLst>
        </pc:sldLayoutChg>
      </pc:sldMasterChg>
      <pc:sldMasterChg chg="add del addSldLayout delSldLayout modSldLayout">
        <pc:chgData name="Gharpure, Mukul D" userId="S::mgharpur@iu.edu::733d5206-4163-46b2-95c7-2f6e344c04ca" providerId="AD" clId="Web-{8A82354E-89C1-418C-B546-C5461D422D3E}" dt="2023-04-25T03:57:27.296" v="201"/>
        <pc:sldMasterMkLst>
          <pc:docMk/>
          <pc:sldMasterMk cId="3590125205" sldId="2147483720"/>
        </pc:sldMasterMkLst>
        <pc:sldLayoutChg chg="add del mod replId">
          <pc:chgData name="Gharpure, Mukul D" userId="S::mgharpur@iu.edu::733d5206-4163-46b2-95c7-2f6e344c04ca" providerId="AD" clId="Web-{8A82354E-89C1-418C-B546-C5461D422D3E}" dt="2023-04-25T03:57:27.296" v="201"/>
          <pc:sldLayoutMkLst>
            <pc:docMk/>
            <pc:sldMasterMk cId="3590125205" sldId="2147483720"/>
            <pc:sldLayoutMk cId="2428089518" sldId="2147483721"/>
          </pc:sldLayoutMkLst>
        </pc:sldLayoutChg>
        <pc:sldLayoutChg chg="add del mod replId">
          <pc:chgData name="Gharpure, Mukul D" userId="S::mgharpur@iu.edu::733d5206-4163-46b2-95c7-2f6e344c04ca" providerId="AD" clId="Web-{8A82354E-89C1-418C-B546-C5461D422D3E}" dt="2023-04-25T03:57:27.296" v="201"/>
          <pc:sldLayoutMkLst>
            <pc:docMk/>
            <pc:sldMasterMk cId="3590125205" sldId="2147483720"/>
            <pc:sldLayoutMk cId="476933388" sldId="2147483722"/>
          </pc:sldLayoutMkLst>
        </pc:sldLayoutChg>
        <pc:sldLayoutChg chg="add del mod replId">
          <pc:chgData name="Gharpure, Mukul D" userId="S::mgharpur@iu.edu::733d5206-4163-46b2-95c7-2f6e344c04ca" providerId="AD" clId="Web-{8A82354E-89C1-418C-B546-C5461D422D3E}" dt="2023-04-25T03:57:27.296" v="201"/>
          <pc:sldLayoutMkLst>
            <pc:docMk/>
            <pc:sldMasterMk cId="3590125205" sldId="2147483720"/>
            <pc:sldLayoutMk cId="1060360695" sldId="2147483723"/>
          </pc:sldLayoutMkLst>
        </pc:sldLayoutChg>
        <pc:sldLayoutChg chg="add del mod replId">
          <pc:chgData name="Gharpure, Mukul D" userId="S::mgharpur@iu.edu::733d5206-4163-46b2-95c7-2f6e344c04ca" providerId="AD" clId="Web-{8A82354E-89C1-418C-B546-C5461D422D3E}" dt="2023-04-25T03:57:27.296" v="201"/>
          <pc:sldLayoutMkLst>
            <pc:docMk/>
            <pc:sldMasterMk cId="3590125205" sldId="2147483720"/>
            <pc:sldLayoutMk cId="1099224630" sldId="2147483724"/>
          </pc:sldLayoutMkLst>
        </pc:sldLayoutChg>
        <pc:sldLayoutChg chg="add del mod replId">
          <pc:chgData name="Gharpure, Mukul D" userId="S::mgharpur@iu.edu::733d5206-4163-46b2-95c7-2f6e344c04ca" providerId="AD" clId="Web-{8A82354E-89C1-418C-B546-C5461D422D3E}" dt="2023-04-25T03:57:27.296" v="201"/>
          <pc:sldLayoutMkLst>
            <pc:docMk/>
            <pc:sldMasterMk cId="3590125205" sldId="2147483720"/>
            <pc:sldLayoutMk cId="2291963353" sldId="2147483725"/>
          </pc:sldLayoutMkLst>
        </pc:sldLayoutChg>
        <pc:sldLayoutChg chg="add del mod replId">
          <pc:chgData name="Gharpure, Mukul D" userId="S::mgharpur@iu.edu::733d5206-4163-46b2-95c7-2f6e344c04ca" providerId="AD" clId="Web-{8A82354E-89C1-418C-B546-C5461D422D3E}" dt="2023-04-25T03:57:27.296" v="201"/>
          <pc:sldLayoutMkLst>
            <pc:docMk/>
            <pc:sldMasterMk cId="3590125205" sldId="2147483720"/>
            <pc:sldLayoutMk cId="2768327002" sldId="2147483726"/>
          </pc:sldLayoutMkLst>
        </pc:sldLayoutChg>
        <pc:sldLayoutChg chg="add del mod replId">
          <pc:chgData name="Gharpure, Mukul D" userId="S::mgharpur@iu.edu::733d5206-4163-46b2-95c7-2f6e344c04ca" providerId="AD" clId="Web-{8A82354E-89C1-418C-B546-C5461D422D3E}" dt="2023-04-25T03:57:27.296" v="201"/>
          <pc:sldLayoutMkLst>
            <pc:docMk/>
            <pc:sldMasterMk cId="3590125205" sldId="2147483720"/>
            <pc:sldLayoutMk cId="1034229660" sldId="2147483727"/>
          </pc:sldLayoutMkLst>
        </pc:sldLayoutChg>
        <pc:sldLayoutChg chg="add del mod replId">
          <pc:chgData name="Gharpure, Mukul D" userId="S::mgharpur@iu.edu::733d5206-4163-46b2-95c7-2f6e344c04ca" providerId="AD" clId="Web-{8A82354E-89C1-418C-B546-C5461D422D3E}" dt="2023-04-25T03:57:27.296" v="201"/>
          <pc:sldLayoutMkLst>
            <pc:docMk/>
            <pc:sldMasterMk cId="3590125205" sldId="2147483720"/>
            <pc:sldLayoutMk cId="3207394222" sldId="2147483728"/>
          </pc:sldLayoutMkLst>
        </pc:sldLayoutChg>
        <pc:sldLayoutChg chg="add del mod replId">
          <pc:chgData name="Gharpure, Mukul D" userId="S::mgharpur@iu.edu::733d5206-4163-46b2-95c7-2f6e344c04ca" providerId="AD" clId="Web-{8A82354E-89C1-418C-B546-C5461D422D3E}" dt="2023-04-25T03:57:27.296" v="201"/>
          <pc:sldLayoutMkLst>
            <pc:docMk/>
            <pc:sldMasterMk cId="3590125205" sldId="2147483720"/>
            <pc:sldLayoutMk cId="2862398016" sldId="2147483729"/>
          </pc:sldLayoutMkLst>
        </pc:sldLayoutChg>
        <pc:sldLayoutChg chg="add del mod replId">
          <pc:chgData name="Gharpure, Mukul D" userId="S::mgharpur@iu.edu::733d5206-4163-46b2-95c7-2f6e344c04ca" providerId="AD" clId="Web-{8A82354E-89C1-418C-B546-C5461D422D3E}" dt="2023-04-25T03:57:27.296" v="201"/>
          <pc:sldLayoutMkLst>
            <pc:docMk/>
            <pc:sldMasterMk cId="3590125205" sldId="2147483720"/>
            <pc:sldLayoutMk cId="1614965145" sldId="2147483730"/>
          </pc:sldLayoutMkLst>
        </pc:sldLayoutChg>
        <pc:sldLayoutChg chg="add del mod replId">
          <pc:chgData name="Gharpure, Mukul D" userId="S::mgharpur@iu.edu::733d5206-4163-46b2-95c7-2f6e344c04ca" providerId="AD" clId="Web-{8A82354E-89C1-418C-B546-C5461D422D3E}" dt="2023-04-25T03:57:27.296" v="201"/>
          <pc:sldLayoutMkLst>
            <pc:docMk/>
            <pc:sldMasterMk cId="3590125205" sldId="2147483720"/>
            <pc:sldLayoutMk cId="3533367301" sldId="2147483731"/>
          </pc:sldLayoutMkLst>
        </pc:sldLayoutChg>
      </pc:sldMasterChg>
      <pc:sldMasterChg chg="add del addSldLayout delSldLayout modSldLayout">
        <pc:chgData name="Gharpure, Mukul D" userId="S::mgharpur@iu.edu::733d5206-4163-46b2-95c7-2f6e344c04ca" providerId="AD" clId="Web-{8A82354E-89C1-418C-B546-C5461D422D3E}" dt="2023-04-25T03:59:12.595" v="213"/>
        <pc:sldMasterMkLst>
          <pc:docMk/>
          <pc:sldMasterMk cId="924540913" sldId="2147483732"/>
        </pc:sldMasterMkLst>
        <pc:sldLayoutChg chg="add del mod replId">
          <pc:chgData name="Gharpure, Mukul D" userId="S::mgharpur@iu.edu::733d5206-4163-46b2-95c7-2f6e344c04ca" providerId="AD" clId="Web-{8A82354E-89C1-418C-B546-C5461D422D3E}" dt="2023-04-25T03:59:12.595" v="213"/>
          <pc:sldLayoutMkLst>
            <pc:docMk/>
            <pc:sldMasterMk cId="924540913" sldId="2147483732"/>
            <pc:sldLayoutMk cId="2802314142" sldId="2147483733"/>
          </pc:sldLayoutMkLst>
        </pc:sldLayoutChg>
        <pc:sldLayoutChg chg="add del mod replId">
          <pc:chgData name="Gharpure, Mukul D" userId="S::mgharpur@iu.edu::733d5206-4163-46b2-95c7-2f6e344c04ca" providerId="AD" clId="Web-{8A82354E-89C1-418C-B546-C5461D422D3E}" dt="2023-04-25T03:59:12.595" v="213"/>
          <pc:sldLayoutMkLst>
            <pc:docMk/>
            <pc:sldMasterMk cId="924540913" sldId="2147483732"/>
            <pc:sldLayoutMk cId="3997802419" sldId="2147483734"/>
          </pc:sldLayoutMkLst>
        </pc:sldLayoutChg>
        <pc:sldLayoutChg chg="add del mod replId">
          <pc:chgData name="Gharpure, Mukul D" userId="S::mgharpur@iu.edu::733d5206-4163-46b2-95c7-2f6e344c04ca" providerId="AD" clId="Web-{8A82354E-89C1-418C-B546-C5461D422D3E}" dt="2023-04-25T03:59:12.595" v="213"/>
          <pc:sldLayoutMkLst>
            <pc:docMk/>
            <pc:sldMasterMk cId="924540913" sldId="2147483732"/>
            <pc:sldLayoutMk cId="3293849318" sldId="2147483735"/>
          </pc:sldLayoutMkLst>
        </pc:sldLayoutChg>
        <pc:sldLayoutChg chg="add del mod replId">
          <pc:chgData name="Gharpure, Mukul D" userId="S::mgharpur@iu.edu::733d5206-4163-46b2-95c7-2f6e344c04ca" providerId="AD" clId="Web-{8A82354E-89C1-418C-B546-C5461D422D3E}" dt="2023-04-25T03:59:12.595" v="213"/>
          <pc:sldLayoutMkLst>
            <pc:docMk/>
            <pc:sldMasterMk cId="924540913" sldId="2147483732"/>
            <pc:sldLayoutMk cId="3198659615" sldId="2147483736"/>
          </pc:sldLayoutMkLst>
        </pc:sldLayoutChg>
        <pc:sldLayoutChg chg="add del mod replId">
          <pc:chgData name="Gharpure, Mukul D" userId="S::mgharpur@iu.edu::733d5206-4163-46b2-95c7-2f6e344c04ca" providerId="AD" clId="Web-{8A82354E-89C1-418C-B546-C5461D422D3E}" dt="2023-04-25T03:59:12.595" v="213"/>
          <pc:sldLayoutMkLst>
            <pc:docMk/>
            <pc:sldMasterMk cId="924540913" sldId="2147483732"/>
            <pc:sldLayoutMk cId="1572615258" sldId="2147483737"/>
          </pc:sldLayoutMkLst>
        </pc:sldLayoutChg>
        <pc:sldLayoutChg chg="add del mod replId">
          <pc:chgData name="Gharpure, Mukul D" userId="S::mgharpur@iu.edu::733d5206-4163-46b2-95c7-2f6e344c04ca" providerId="AD" clId="Web-{8A82354E-89C1-418C-B546-C5461D422D3E}" dt="2023-04-25T03:59:12.595" v="213"/>
          <pc:sldLayoutMkLst>
            <pc:docMk/>
            <pc:sldMasterMk cId="924540913" sldId="2147483732"/>
            <pc:sldLayoutMk cId="2204062863" sldId="2147483738"/>
          </pc:sldLayoutMkLst>
        </pc:sldLayoutChg>
        <pc:sldLayoutChg chg="add del mod replId">
          <pc:chgData name="Gharpure, Mukul D" userId="S::mgharpur@iu.edu::733d5206-4163-46b2-95c7-2f6e344c04ca" providerId="AD" clId="Web-{8A82354E-89C1-418C-B546-C5461D422D3E}" dt="2023-04-25T03:59:12.595" v="213"/>
          <pc:sldLayoutMkLst>
            <pc:docMk/>
            <pc:sldMasterMk cId="924540913" sldId="2147483732"/>
            <pc:sldLayoutMk cId="2745940386" sldId="2147483739"/>
          </pc:sldLayoutMkLst>
        </pc:sldLayoutChg>
        <pc:sldLayoutChg chg="add del mod replId">
          <pc:chgData name="Gharpure, Mukul D" userId="S::mgharpur@iu.edu::733d5206-4163-46b2-95c7-2f6e344c04ca" providerId="AD" clId="Web-{8A82354E-89C1-418C-B546-C5461D422D3E}" dt="2023-04-25T03:59:12.595" v="213"/>
          <pc:sldLayoutMkLst>
            <pc:docMk/>
            <pc:sldMasterMk cId="924540913" sldId="2147483732"/>
            <pc:sldLayoutMk cId="3066387519" sldId="2147483740"/>
          </pc:sldLayoutMkLst>
        </pc:sldLayoutChg>
        <pc:sldLayoutChg chg="add del mod replId">
          <pc:chgData name="Gharpure, Mukul D" userId="S::mgharpur@iu.edu::733d5206-4163-46b2-95c7-2f6e344c04ca" providerId="AD" clId="Web-{8A82354E-89C1-418C-B546-C5461D422D3E}" dt="2023-04-25T03:59:12.595" v="213"/>
          <pc:sldLayoutMkLst>
            <pc:docMk/>
            <pc:sldMasterMk cId="924540913" sldId="2147483732"/>
            <pc:sldLayoutMk cId="2510310907" sldId="2147483741"/>
          </pc:sldLayoutMkLst>
        </pc:sldLayoutChg>
        <pc:sldLayoutChg chg="add del mod replId">
          <pc:chgData name="Gharpure, Mukul D" userId="S::mgharpur@iu.edu::733d5206-4163-46b2-95c7-2f6e344c04ca" providerId="AD" clId="Web-{8A82354E-89C1-418C-B546-C5461D422D3E}" dt="2023-04-25T03:59:12.595" v="213"/>
          <pc:sldLayoutMkLst>
            <pc:docMk/>
            <pc:sldMasterMk cId="924540913" sldId="2147483732"/>
            <pc:sldLayoutMk cId="1022760274" sldId="2147483742"/>
          </pc:sldLayoutMkLst>
        </pc:sldLayoutChg>
        <pc:sldLayoutChg chg="add del mod replId">
          <pc:chgData name="Gharpure, Mukul D" userId="S::mgharpur@iu.edu::733d5206-4163-46b2-95c7-2f6e344c04ca" providerId="AD" clId="Web-{8A82354E-89C1-418C-B546-C5461D422D3E}" dt="2023-04-25T03:59:12.595" v="213"/>
          <pc:sldLayoutMkLst>
            <pc:docMk/>
            <pc:sldMasterMk cId="924540913" sldId="2147483732"/>
            <pc:sldLayoutMk cId="3090230281" sldId="2147483743"/>
          </pc:sldLayoutMkLst>
        </pc:sldLayoutChg>
      </pc:sldMasterChg>
      <pc:sldMasterChg chg="add del addSldLayout delSldLayout modSldLayout">
        <pc:chgData name="Gharpure, Mukul D" userId="S::mgharpur@iu.edu::733d5206-4163-46b2-95c7-2f6e344c04ca" providerId="AD" clId="Web-{8A82354E-89C1-418C-B546-C5461D422D3E}" dt="2023-04-25T04:16:14.244" v="454"/>
        <pc:sldMasterMkLst>
          <pc:docMk/>
          <pc:sldMasterMk cId="2601924493" sldId="2147483744"/>
        </pc:sldMasterMkLst>
        <pc:sldLayoutChg chg="add del mod replId">
          <pc:chgData name="Gharpure, Mukul D" userId="S::mgharpur@iu.edu::733d5206-4163-46b2-95c7-2f6e344c04ca" providerId="AD" clId="Web-{8A82354E-89C1-418C-B546-C5461D422D3E}" dt="2023-04-25T04:16:14.244" v="454"/>
          <pc:sldLayoutMkLst>
            <pc:docMk/>
            <pc:sldMasterMk cId="2601924493" sldId="2147483744"/>
            <pc:sldLayoutMk cId="1904945004" sldId="2147483745"/>
          </pc:sldLayoutMkLst>
        </pc:sldLayoutChg>
        <pc:sldLayoutChg chg="add del mod replId">
          <pc:chgData name="Gharpure, Mukul D" userId="S::mgharpur@iu.edu::733d5206-4163-46b2-95c7-2f6e344c04ca" providerId="AD" clId="Web-{8A82354E-89C1-418C-B546-C5461D422D3E}" dt="2023-04-25T04:16:14.244" v="454"/>
          <pc:sldLayoutMkLst>
            <pc:docMk/>
            <pc:sldMasterMk cId="2601924493" sldId="2147483744"/>
            <pc:sldLayoutMk cId="3706526232" sldId="2147483746"/>
          </pc:sldLayoutMkLst>
        </pc:sldLayoutChg>
        <pc:sldLayoutChg chg="add del mod replId">
          <pc:chgData name="Gharpure, Mukul D" userId="S::mgharpur@iu.edu::733d5206-4163-46b2-95c7-2f6e344c04ca" providerId="AD" clId="Web-{8A82354E-89C1-418C-B546-C5461D422D3E}" dt="2023-04-25T04:16:14.244" v="454"/>
          <pc:sldLayoutMkLst>
            <pc:docMk/>
            <pc:sldMasterMk cId="2601924493" sldId="2147483744"/>
            <pc:sldLayoutMk cId="1208598261" sldId="2147483747"/>
          </pc:sldLayoutMkLst>
        </pc:sldLayoutChg>
        <pc:sldLayoutChg chg="add del mod replId">
          <pc:chgData name="Gharpure, Mukul D" userId="S::mgharpur@iu.edu::733d5206-4163-46b2-95c7-2f6e344c04ca" providerId="AD" clId="Web-{8A82354E-89C1-418C-B546-C5461D422D3E}" dt="2023-04-25T04:16:14.244" v="454"/>
          <pc:sldLayoutMkLst>
            <pc:docMk/>
            <pc:sldMasterMk cId="2601924493" sldId="2147483744"/>
            <pc:sldLayoutMk cId="3623337071" sldId="2147483748"/>
          </pc:sldLayoutMkLst>
        </pc:sldLayoutChg>
        <pc:sldLayoutChg chg="add del mod replId">
          <pc:chgData name="Gharpure, Mukul D" userId="S::mgharpur@iu.edu::733d5206-4163-46b2-95c7-2f6e344c04ca" providerId="AD" clId="Web-{8A82354E-89C1-418C-B546-C5461D422D3E}" dt="2023-04-25T04:16:14.244" v="454"/>
          <pc:sldLayoutMkLst>
            <pc:docMk/>
            <pc:sldMasterMk cId="2601924493" sldId="2147483744"/>
            <pc:sldLayoutMk cId="4062985805" sldId="2147483749"/>
          </pc:sldLayoutMkLst>
        </pc:sldLayoutChg>
        <pc:sldLayoutChg chg="add del mod replId">
          <pc:chgData name="Gharpure, Mukul D" userId="S::mgharpur@iu.edu::733d5206-4163-46b2-95c7-2f6e344c04ca" providerId="AD" clId="Web-{8A82354E-89C1-418C-B546-C5461D422D3E}" dt="2023-04-25T04:16:14.244" v="454"/>
          <pc:sldLayoutMkLst>
            <pc:docMk/>
            <pc:sldMasterMk cId="2601924493" sldId="2147483744"/>
            <pc:sldLayoutMk cId="2956657744" sldId="2147483750"/>
          </pc:sldLayoutMkLst>
        </pc:sldLayoutChg>
        <pc:sldLayoutChg chg="add del mod replId">
          <pc:chgData name="Gharpure, Mukul D" userId="S::mgharpur@iu.edu::733d5206-4163-46b2-95c7-2f6e344c04ca" providerId="AD" clId="Web-{8A82354E-89C1-418C-B546-C5461D422D3E}" dt="2023-04-25T04:16:14.244" v="454"/>
          <pc:sldLayoutMkLst>
            <pc:docMk/>
            <pc:sldMasterMk cId="2601924493" sldId="2147483744"/>
            <pc:sldLayoutMk cId="878115832" sldId="2147483751"/>
          </pc:sldLayoutMkLst>
        </pc:sldLayoutChg>
        <pc:sldLayoutChg chg="add del mod replId">
          <pc:chgData name="Gharpure, Mukul D" userId="S::mgharpur@iu.edu::733d5206-4163-46b2-95c7-2f6e344c04ca" providerId="AD" clId="Web-{8A82354E-89C1-418C-B546-C5461D422D3E}" dt="2023-04-25T04:16:14.244" v="454"/>
          <pc:sldLayoutMkLst>
            <pc:docMk/>
            <pc:sldMasterMk cId="2601924493" sldId="2147483744"/>
            <pc:sldLayoutMk cId="3330240200" sldId="2147483752"/>
          </pc:sldLayoutMkLst>
        </pc:sldLayoutChg>
        <pc:sldLayoutChg chg="add del mod replId">
          <pc:chgData name="Gharpure, Mukul D" userId="S::mgharpur@iu.edu::733d5206-4163-46b2-95c7-2f6e344c04ca" providerId="AD" clId="Web-{8A82354E-89C1-418C-B546-C5461D422D3E}" dt="2023-04-25T04:16:14.244" v="454"/>
          <pc:sldLayoutMkLst>
            <pc:docMk/>
            <pc:sldMasterMk cId="2601924493" sldId="2147483744"/>
            <pc:sldLayoutMk cId="2292828626" sldId="2147483753"/>
          </pc:sldLayoutMkLst>
        </pc:sldLayoutChg>
        <pc:sldLayoutChg chg="add del mod replId">
          <pc:chgData name="Gharpure, Mukul D" userId="S::mgharpur@iu.edu::733d5206-4163-46b2-95c7-2f6e344c04ca" providerId="AD" clId="Web-{8A82354E-89C1-418C-B546-C5461D422D3E}" dt="2023-04-25T04:16:14.244" v="454"/>
          <pc:sldLayoutMkLst>
            <pc:docMk/>
            <pc:sldMasterMk cId="2601924493" sldId="2147483744"/>
            <pc:sldLayoutMk cId="1818618646" sldId="2147483754"/>
          </pc:sldLayoutMkLst>
        </pc:sldLayoutChg>
        <pc:sldLayoutChg chg="add del mod replId">
          <pc:chgData name="Gharpure, Mukul D" userId="S::mgharpur@iu.edu::733d5206-4163-46b2-95c7-2f6e344c04ca" providerId="AD" clId="Web-{8A82354E-89C1-418C-B546-C5461D422D3E}" dt="2023-04-25T04:16:14.244" v="454"/>
          <pc:sldLayoutMkLst>
            <pc:docMk/>
            <pc:sldMasterMk cId="2601924493" sldId="2147483744"/>
            <pc:sldLayoutMk cId="1645480628" sldId="2147483755"/>
          </pc:sldLayoutMkLst>
        </pc:sldLayoutChg>
      </pc:sldMasterChg>
      <pc:sldMasterChg chg="add del addSldLayout delSldLayout modSldLayout">
        <pc:chgData name="Gharpure, Mukul D" userId="S::mgharpur@iu.edu::733d5206-4163-46b2-95c7-2f6e344c04ca" providerId="AD" clId="Web-{8A82354E-89C1-418C-B546-C5461D422D3E}" dt="2023-04-25T04:16:29.119" v="455"/>
        <pc:sldMasterMkLst>
          <pc:docMk/>
          <pc:sldMasterMk cId="3204271154" sldId="2147483756"/>
        </pc:sldMasterMkLst>
        <pc:sldLayoutChg chg="add del mod replId">
          <pc:chgData name="Gharpure, Mukul D" userId="S::mgharpur@iu.edu::733d5206-4163-46b2-95c7-2f6e344c04ca" providerId="AD" clId="Web-{8A82354E-89C1-418C-B546-C5461D422D3E}" dt="2023-04-25T04:16:29.119" v="455"/>
          <pc:sldLayoutMkLst>
            <pc:docMk/>
            <pc:sldMasterMk cId="3204271154" sldId="2147483756"/>
            <pc:sldLayoutMk cId="3446505566" sldId="2147483757"/>
          </pc:sldLayoutMkLst>
        </pc:sldLayoutChg>
        <pc:sldLayoutChg chg="add del mod replId">
          <pc:chgData name="Gharpure, Mukul D" userId="S::mgharpur@iu.edu::733d5206-4163-46b2-95c7-2f6e344c04ca" providerId="AD" clId="Web-{8A82354E-89C1-418C-B546-C5461D422D3E}" dt="2023-04-25T04:16:29.119" v="455"/>
          <pc:sldLayoutMkLst>
            <pc:docMk/>
            <pc:sldMasterMk cId="3204271154" sldId="2147483756"/>
            <pc:sldLayoutMk cId="2362979081" sldId="2147483758"/>
          </pc:sldLayoutMkLst>
        </pc:sldLayoutChg>
        <pc:sldLayoutChg chg="add del mod replId">
          <pc:chgData name="Gharpure, Mukul D" userId="S::mgharpur@iu.edu::733d5206-4163-46b2-95c7-2f6e344c04ca" providerId="AD" clId="Web-{8A82354E-89C1-418C-B546-C5461D422D3E}" dt="2023-04-25T04:16:29.119" v="455"/>
          <pc:sldLayoutMkLst>
            <pc:docMk/>
            <pc:sldMasterMk cId="3204271154" sldId="2147483756"/>
            <pc:sldLayoutMk cId="4032524547" sldId="2147483759"/>
          </pc:sldLayoutMkLst>
        </pc:sldLayoutChg>
        <pc:sldLayoutChg chg="add del mod replId">
          <pc:chgData name="Gharpure, Mukul D" userId="S::mgharpur@iu.edu::733d5206-4163-46b2-95c7-2f6e344c04ca" providerId="AD" clId="Web-{8A82354E-89C1-418C-B546-C5461D422D3E}" dt="2023-04-25T04:16:29.119" v="455"/>
          <pc:sldLayoutMkLst>
            <pc:docMk/>
            <pc:sldMasterMk cId="3204271154" sldId="2147483756"/>
            <pc:sldLayoutMk cId="3117527510" sldId="2147483760"/>
          </pc:sldLayoutMkLst>
        </pc:sldLayoutChg>
        <pc:sldLayoutChg chg="add del mod replId">
          <pc:chgData name="Gharpure, Mukul D" userId="S::mgharpur@iu.edu::733d5206-4163-46b2-95c7-2f6e344c04ca" providerId="AD" clId="Web-{8A82354E-89C1-418C-B546-C5461D422D3E}" dt="2023-04-25T04:16:29.119" v="455"/>
          <pc:sldLayoutMkLst>
            <pc:docMk/>
            <pc:sldMasterMk cId="3204271154" sldId="2147483756"/>
            <pc:sldLayoutMk cId="2457745569" sldId="2147483761"/>
          </pc:sldLayoutMkLst>
        </pc:sldLayoutChg>
        <pc:sldLayoutChg chg="add del mod replId">
          <pc:chgData name="Gharpure, Mukul D" userId="S::mgharpur@iu.edu::733d5206-4163-46b2-95c7-2f6e344c04ca" providerId="AD" clId="Web-{8A82354E-89C1-418C-B546-C5461D422D3E}" dt="2023-04-25T04:16:29.119" v="455"/>
          <pc:sldLayoutMkLst>
            <pc:docMk/>
            <pc:sldMasterMk cId="3204271154" sldId="2147483756"/>
            <pc:sldLayoutMk cId="3537093205" sldId="2147483762"/>
          </pc:sldLayoutMkLst>
        </pc:sldLayoutChg>
        <pc:sldLayoutChg chg="add del mod replId">
          <pc:chgData name="Gharpure, Mukul D" userId="S::mgharpur@iu.edu::733d5206-4163-46b2-95c7-2f6e344c04ca" providerId="AD" clId="Web-{8A82354E-89C1-418C-B546-C5461D422D3E}" dt="2023-04-25T04:16:29.119" v="455"/>
          <pc:sldLayoutMkLst>
            <pc:docMk/>
            <pc:sldMasterMk cId="3204271154" sldId="2147483756"/>
            <pc:sldLayoutMk cId="2614230403" sldId="2147483763"/>
          </pc:sldLayoutMkLst>
        </pc:sldLayoutChg>
        <pc:sldLayoutChg chg="add del mod replId">
          <pc:chgData name="Gharpure, Mukul D" userId="S::mgharpur@iu.edu::733d5206-4163-46b2-95c7-2f6e344c04ca" providerId="AD" clId="Web-{8A82354E-89C1-418C-B546-C5461D422D3E}" dt="2023-04-25T04:16:29.119" v="455"/>
          <pc:sldLayoutMkLst>
            <pc:docMk/>
            <pc:sldMasterMk cId="3204271154" sldId="2147483756"/>
            <pc:sldLayoutMk cId="4270061252" sldId="2147483764"/>
          </pc:sldLayoutMkLst>
        </pc:sldLayoutChg>
        <pc:sldLayoutChg chg="add del mod replId">
          <pc:chgData name="Gharpure, Mukul D" userId="S::mgharpur@iu.edu::733d5206-4163-46b2-95c7-2f6e344c04ca" providerId="AD" clId="Web-{8A82354E-89C1-418C-B546-C5461D422D3E}" dt="2023-04-25T04:16:29.119" v="455"/>
          <pc:sldLayoutMkLst>
            <pc:docMk/>
            <pc:sldMasterMk cId="3204271154" sldId="2147483756"/>
            <pc:sldLayoutMk cId="1527346096" sldId="2147483765"/>
          </pc:sldLayoutMkLst>
        </pc:sldLayoutChg>
        <pc:sldLayoutChg chg="add del mod replId">
          <pc:chgData name="Gharpure, Mukul D" userId="S::mgharpur@iu.edu::733d5206-4163-46b2-95c7-2f6e344c04ca" providerId="AD" clId="Web-{8A82354E-89C1-418C-B546-C5461D422D3E}" dt="2023-04-25T04:16:29.119" v="455"/>
          <pc:sldLayoutMkLst>
            <pc:docMk/>
            <pc:sldMasterMk cId="3204271154" sldId="2147483756"/>
            <pc:sldLayoutMk cId="1191868151" sldId="2147483766"/>
          </pc:sldLayoutMkLst>
        </pc:sldLayoutChg>
        <pc:sldLayoutChg chg="add del mod replId">
          <pc:chgData name="Gharpure, Mukul D" userId="S::mgharpur@iu.edu::733d5206-4163-46b2-95c7-2f6e344c04ca" providerId="AD" clId="Web-{8A82354E-89C1-418C-B546-C5461D422D3E}" dt="2023-04-25T04:16:29.119" v="455"/>
          <pc:sldLayoutMkLst>
            <pc:docMk/>
            <pc:sldMasterMk cId="3204271154" sldId="2147483756"/>
            <pc:sldLayoutMk cId="2149873257" sldId="2147483767"/>
          </pc:sldLayoutMkLst>
        </pc:sldLayoutChg>
      </pc:sldMasterChg>
      <pc:sldMasterChg chg="add del addSldLayout delSldLayout modSldLayout">
        <pc:chgData name="Gharpure, Mukul D" userId="S::mgharpur@iu.edu::733d5206-4163-46b2-95c7-2f6e344c04ca" providerId="AD" clId="Web-{8A82354E-89C1-418C-B546-C5461D422D3E}" dt="2023-04-25T16:29:13.035" v="979"/>
        <pc:sldMasterMkLst>
          <pc:docMk/>
          <pc:sldMasterMk cId="1569369805" sldId="2147483768"/>
        </pc:sldMasterMkLst>
        <pc:sldLayoutChg chg="add del mod replId">
          <pc:chgData name="Gharpure, Mukul D" userId="S::mgharpur@iu.edu::733d5206-4163-46b2-95c7-2f6e344c04ca" providerId="AD" clId="Web-{8A82354E-89C1-418C-B546-C5461D422D3E}" dt="2023-04-25T16:29:13.035" v="979"/>
          <pc:sldLayoutMkLst>
            <pc:docMk/>
            <pc:sldMasterMk cId="1569369805" sldId="2147483768"/>
            <pc:sldLayoutMk cId="3796399688" sldId="2147483769"/>
          </pc:sldLayoutMkLst>
        </pc:sldLayoutChg>
        <pc:sldLayoutChg chg="add del mod replId">
          <pc:chgData name="Gharpure, Mukul D" userId="S::mgharpur@iu.edu::733d5206-4163-46b2-95c7-2f6e344c04ca" providerId="AD" clId="Web-{8A82354E-89C1-418C-B546-C5461D422D3E}" dt="2023-04-25T16:29:13.035" v="979"/>
          <pc:sldLayoutMkLst>
            <pc:docMk/>
            <pc:sldMasterMk cId="1569369805" sldId="2147483768"/>
            <pc:sldLayoutMk cId="2939507341" sldId="2147483770"/>
          </pc:sldLayoutMkLst>
        </pc:sldLayoutChg>
        <pc:sldLayoutChg chg="add del mod replId">
          <pc:chgData name="Gharpure, Mukul D" userId="S::mgharpur@iu.edu::733d5206-4163-46b2-95c7-2f6e344c04ca" providerId="AD" clId="Web-{8A82354E-89C1-418C-B546-C5461D422D3E}" dt="2023-04-25T16:29:13.035" v="979"/>
          <pc:sldLayoutMkLst>
            <pc:docMk/>
            <pc:sldMasterMk cId="1569369805" sldId="2147483768"/>
            <pc:sldLayoutMk cId="704901208" sldId="2147483771"/>
          </pc:sldLayoutMkLst>
        </pc:sldLayoutChg>
        <pc:sldLayoutChg chg="add del mod replId">
          <pc:chgData name="Gharpure, Mukul D" userId="S::mgharpur@iu.edu::733d5206-4163-46b2-95c7-2f6e344c04ca" providerId="AD" clId="Web-{8A82354E-89C1-418C-B546-C5461D422D3E}" dt="2023-04-25T16:29:13.035" v="979"/>
          <pc:sldLayoutMkLst>
            <pc:docMk/>
            <pc:sldMasterMk cId="1569369805" sldId="2147483768"/>
            <pc:sldLayoutMk cId="2438023774" sldId="2147483772"/>
          </pc:sldLayoutMkLst>
        </pc:sldLayoutChg>
        <pc:sldLayoutChg chg="add del mod replId">
          <pc:chgData name="Gharpure, Mukul D" userId="S::mgharpur@iu.edu::733d5206-4163-46b2-95c7-2f6e344c04ca" providerId="AD" clId="Web-{8A82354E-89C1-418C-B546-C5461D422D3E}" dt="2023-04-25T16:29:13.035" v="979"/>
          <pc:sldLayoutMkLst>
            <pc:docMk/>
            <pc:sldMasterMk cId="1569369805" sldId="2147483768"/>
            <pc:sldLayoutMk cId="358842774" sldId="2147483773"/>
          </pc:sldLayoutMkLst>
        </pc:sldLayoutChg>
        <pc:sldLayoutChg chg="add del mod replId">
          <pc:chgData name="Gharpure, Mukul D" userId="S::mgharpur@iu.edu::733d5206-4163-46b2-95c7-2f6e344c04ca" providerId="AD" clId="Web-{8A82354E-89C1-418C-B546-C5461D422D3E}" dt="2023-04-25T16:29:13.035" v="979"/>
          <pc:sldLayoutMkLst>
            <pc:docMk/>
            <pc:sldMasterMk cId="1569369805" sldId="2147483768"/>
            <pc:sldLayoutMk cId="186942158" sldId="2147483774"/>
          </pc:sldLayoutMkLst>
        </pc:sldLayoutChg>
        <pc:sldLayoutChg chg="add del mod replId">
          <pc:chgData name="Gharpure, Mukul D" userId="S::mgharpur@iu.edu::733d5206-4163-46b2-95c7-2f6e344c04ca" providerId="AD" clId="Web-{8A82354E-89C1-418C-B546-C5461D422D3E}" dt="2023-04-25T16:29:13.035" v="979"/>
          <pc:sldLayoutMkLst>
            <pc:docMk/>
            <pc:sldMasterMk cId="1569369805" sldId="2147483768"/>
            <pc:sldLayoutMk cId="2137120231" sldId="2147483775"/>
          </pc:sldLayoutMkLst>
        </pc:sldLayoutChg>
        <pc:sldLayoutChg chg="add del mod replId">
          <pc:chgData name="Gharpure, Mukul D" userId="S::mgharpur@iu.edu::733d5206-4163-46b2-95c7-2f6e344c04ca" providerId="AD" clId="Web-{8A82354E-89C1-418C-B546-C5461D422D3E}" dt="2023-04-25T16:29:13.035" v="979"/>
          <pc:sldLayoutMkLst>
            <pc:docMk/>
            <pc:sldMasterMk cId="1569369805" sldId="2147483768"/>
            <pc:sldLayoutMk cId="998067617" sldId="2147483776"/>
          </pc:sldLayoutMkLst>
        </pc:sldLayoutChg>
        <pc:sldLayoutChg chg="add del mod replId">
          <pc:chgData name="Gharpure, Mukul D" userId="S::mgharpur@iu.edu::733d5206-4163-46b2-95c7-2f6e344c04ca" providerId="AD" clId="Web-{8A82354E-89C1-418C-B546-C5461D422D3E}" dt="2023-04-25T16:29:13.035" v="979"/>
          <pc:sldLayoutMkLst>
            <pc:docMk/>
            <pc:sldMasterMk cId="1569369805" sldId="2147483768"/>
            <pc:sldLayoutMk cId="3731189401" sldId="2147483777"/>
          </pc:sldLayoutMkLst>
        </pc:sldLayoutChg>
        <pc:sldLayoutChg chg="add del mod replId">
          <pc:chgData name="Gharpure, Mukul D" userId="S::mgharpur@iu.edu::733d5206-4163-46b2-95c7-2f6e344c04ca" providerId="AD" clId="Web-{8A82354E-89C1-418C-B546-C5461D422D3E}" dt="2023-04-25T16:29:13.035" v="979"/>
          <pc:sldLayoutMkLst>
            <pc:docMk/>
            <pc:sldMasterMk cId="1569369805" sldId="2147483768"/>
            <pc:sldLayoutMk cId="1978038130" sldId="2147483778"/>
          </pc:sldLayoutMkLst>
        </pc:sldLayoutChg>
        <pc:sldLayoutChg chg="add del mod replId">
          <pc:chgData name="Gharpure, Mukul D" userId="S::mgharpur@iu.edu::733d5206-4163-46b2-95c7-2f6e344c04ca" providerId="AD" clId="Web-{8A82354E-89C1-418C-B546-C5461D422D3E}" dt="2023-04-25T16:29:13.035" v="979"/>
          <pc:sldLayoutMkLst>
            <pc:docMk/>
            <pc:sldMasterMk cId="1569369805" sldId="2147483768"/>
            <pc:sldLayoutMk cId="2436337244" sldId="2147483779"/>
          </pc:sldLayoutMkLst>
        </pc:sldLayoutChg>
      </pc:sldMasterChg>
      <pc:sldMasterChg chg="add del addSldLayout delSldLayout modSldLayout">
        <pc:chgData name="Gharpure, Mukul D" userId="S::mgharpur@iu.edu::733d5206-4163-46b2-95c7-2f6e344c04ca" providerId="AD" clId="Web-{8A82354E-89C1-418C-B546-C5461D422D3E}" dt="2023-04-25T04:21:48.830" v="483"/>
        <pc:sldMasterMkLst>
          <pc:docMk/>
          <pc:sldMasterMk cId="3852886018" sldId="2147483780"/>
        </pc:sldMasterMkLst>
        <pc:sldLayoutChg chg="add del mod replId">
          <pc:chgData name="Gharpure, Mukul D" userId="S::mgharpur@iu.edu::733d5206-4163-46b2-95c7-2f6e344c04ca" providerId="AD" clId="Web-{8A82354E-89C1-418C-B546-C5461D422D3E}" dt="2023-04-25T04:21:48.830" v="483"/>
          <pc:sldLayoutMkLst>
            <pc:docMk/>
            <pc:sldMasterMk cId="3852886018" sldId="2147483780"/>
            <pc:sldLayoutMk cId="800325380" sldId="2147483781"/>
          </pc:sldLayoutMkLst>
        </pc:sldLayoutChg>
        <pc:sldLayoutChg chg="add del mod replId">
          <pc:chgData name="Gharpure, Mukul D" userId="S::mgharpur@iu.edu::733d5206-4163-46b2-95c7-2f6e344c04ca" providerId="AD" clId="Web-{8A82354E-89C1-418C-B546-C5461D422D3E}" dt="2023-04-25T04:21:48.830" v="483"/>
          <pc:sldLayoutMkLst>
            <pc:docMk/>
            <pc:sldMasterMk cId="3852886018" sldId="2147483780"/>
            <pc:sldLayoutMk cId="3606336040" sldId="2147483782"/>
          </pc:sldLayoutMkLst>
        </pc:sldLayoutChg>
        <pc:sldLayoutChg chg="add del mod replId">
          <pc:chgData name="Gharpure, Mukul D" userId="S::mgharpur@iu.edu::733d5206-4163-46b2-95c7-2f6e344c04ca" providerId="AD" clId="Web-{8A82354E-89C1-418C-B546-C5461D422D3E}" dt="2023-04-25T04:21:48.830" v="483"/>
          <pc:sldLayoutMkLst>
            <pc:docMk/>
            <pc:sldMasterMk cId="3852886018" sldId="2147483780"/>
            <pc:sldLayoutMk cId="781445714" sldId="2147483783"/>
          </pc:sldLayoutMkLst>
        </pc:sldLayoutChg>
        <pc:sldLayoutChg chg="add del mod replId">
          <pc:chgData name="Gharpure, Mukul D" userId="S::mgharpur@iu.edu::733d5206-4163-46b2-95c7-2f6e344c04ca" providerId="AD" clId="Web-{8A82354E-89C1-418C-B546-C5461D422D3E}" dt="2023-04-25T04:21:48.830" v="483"/>
          <pc:sldLayoutMkLst>
            <pc:docMk/>
            <pc:sldMasterMk cId="3852886018" sldId="2147483780"/>
            <pc:sldLayoutMk cId="4094169149" sldId="2147483784"/>
          </pc:sldLayoutMkLst>
        </pc:sldLayoutChg>
        <pc:sldLayoutChg chg="add del mod replId">
          <pc:chgData name="Gharpure, Mukul D" userId="S::mgharpur@iu.edu::733d5206-4163-46b2-95c7-2f6e344c04ca" providerId="AD" clId="Web-{8A82354E-89C1-418C-B546-C5461D422D3E}" dt="2023-04-25T04:21:48.830" v="483"/>
          <pc:sldLayoutMkLst>
            <pc:docMk/>
            <pc:sldMasterMk cId="3852886018" sldId="2147483780"/>
            <pc:sldLayoutMk cId="3176105551" sldId="2147483785"/>
          </pc:sldLayoutMkLst>
        </pc:sldLayoutChg>
        <pc:sldLayoutChg chg="add del mod replId">
          <pc:chgData name="Gharpure, Mukul D" userId="S::mgharpur@iu.edu::733d5206-4163-46b2-95c7-2f6e344c04ca" providerId="AD" clId="Web-{8A82354E-89C1-418C-B546-C5461D422D3E}" dt="2023-04-25T04:21:48.830" v="483"/>
          <pc:sldLayoutMkLst>
            <pc:docMk/>
            <pc:sldMasterMk cId="3852886018" sldId="2147483780"/>
            <pc:sldLayoutMk cId="2725690489" sldId="2147483786"/>
          </pc:sldLayoutMkLst>
        </pc:sldLayoutChg>
        <pc:sldLayoutChg chg="add del mod replId">
          <pc:chgData name="Gharpure, Mukul D" userId="S::mgharpur@iu.edu::733d5206-4163-46b2-95c7-2f6e344c04ca" providerId="AD" clId="Web-{8A82354E-89C1-418C-B546-C5461D422D3E}" dt="2023-04-25T04:21:48.830" v="483"/>
          <pc:sldLayoutMkLst>
            <pc:docMk/>
            <pc:sldMasterMk cId="3852886018" sldId="2147483780"/>
            <pc:sldLayoutMk cId="602531720" sldId="2147483787"/>
          </pc:sldLayoutMkLst>
        </pc:sldLayoutChg>
        <pc:sldLayoutChg chg="add del mod replId">
          <pc:chgData name="Gharpure, Mukul D" userId="S::mgharpur@iu.edu::733d5206-4163-46b2-95c7-2f6e344c04ca" providerId="AD" clId="Web-{8A82354E-89C1-418C-B546-C5461D422D3E}" dt="2023-04-25T04:21:48.830" v="483"/>
          <pc:sldLayoutMkLst>
            <pc:docMk/>
            <pc:sldMasterMk cId="3852886018" sldId="2147483780"/>
            <pc:sldLayoutMk cId="1831018874" sldId="2147483788"/>
          </pc:sldLayoutMkLst>
        </pc:sldLayoutChg>
        <pc:sldLayoutChg chg="add del mod replId">
          <pc:chgData name="Gharpure, Mukul D" userId="S::mgharpur@iu.edu::733d5206-4163-46b2-95c7-2f6e344c04ca" providerId="AD" clId="Web-{8A82354E-89C1-418C-B546-C5461D422D3E}" dt="2023-04-25T04:21:48.830" v="483"/>
          <pc:sldLayoutMkLst>
            <pc:docMk/>
            <pc:sldMasterMk cId="3852886018" sldId="2147483780"/>
            <pc:sldLayoutMk cId="593498855" sldId="2147483789"/>
          </pc:sldLayoutMkLst>
        </pc:sldLayoutChg>
        <pc:sldLayoutChg chg="add del mod replId">
          <pc:chgData name="Gharpure, Mukul D" userId="S::mgharpur@iu.edu::733d5206-4163-46b2-95c7-2f6e344c04ca" providerId="AD" clId="Web-{8A82354E-89C1-418C-B546-C5461D422D3E}" dt="2023-04-25T04:21:48.830" v="483"/>
          <pc:sldLayoutMkLst>
            <pc:docMk/>
            <pc:sldMasterMk cId="3852886018" sldId="2147483780"/>
            <pc:sldLayoutMk cId="461081841" sldId="2147483790"/>
          </pc:sldLayoutMkLst>
        </pc:sldLayoutChg>
        <pc:sldLayoutChg chg="add del mod replId">
          <pc:chgData name="Gharpure, Mukul D" userId="S::mgharpur@iu.edu::733d5206-4163-46b2-95c7-2f6e344c04ca" providerId="AD" clId="Web-{8A82354E-89C1-418C-B546-C5461D422D3E}" dt="2023-04-25T04:21:48.830" v="483"/>
          <pc:sldLayoutMkLst>
            <pc:docMk/>
            <pc:sldMasterMk cId="3852886018" sldId="2147483780"/>
            <pc:sldLayoutMk cId="1182941616" sldId="2147483791"/>
          </pc:sldLayoutMkLst>
        </pc:sldLayoutChg>
      </pc:sldMasterChg>
      <pc:sldMasterChg chg="add del addSldLayout delSldLayout modSldLayout">
        <pc:chgData name="Gharpure, Mukul D" userId="S::mgharpur@iu.edu::733d5206-4163-46b2-95c7-2f6e344c04ca" providerId="AD" clId="Web-{8A82354E-89C1-418C-B546-C5461D422D3E}" dt="2023-04-25T16:29:32.847" v="980"/>
        <pc:sldMasterMkLst>
          <pc:docMk/>
          <pc:sldMasterMk cId="3900609957" sldId="2147483780"/>
        </pc:sldMasterMkLst>
        <pc:sldLayoutChg chg="add del mod replId">
          <pc:chgData name="Gharpure, Mukul D" userId="S::mgharpur@iu.edu::733d5206-4163-46b2-95c7-2f6e344c04ca" providerId="AD" clId="Web-{8A82354E-89C1-418C-B546-C5461D422D3E}" dt="2023-04-25T16:29:32.847" v="980"/>
          <pc:sldLayoutMkLst>
            <pc:docMk/>
            <pc:sldMasterMk cId="3900609957" sldId="2147483780"/>
            <pc:sldLayoutMk cId="1890204634" sldId="2147483781"/>
          </pc:sldLayoutMkLst>
        </pc:sldLayoutChg>
        <pc:sldLayoutChg chg="add del mod replId">
          <pc:chgData name="Gharpure, Mukul D" userId="S::mgharpur@iu.edu::733d5206-4163-46b2-95c7-2f6e344c04ca" providerId="AD" clId="Web-{8A82354E-89C1-418C-B546-C5461D422D3E}" dt="2023-04-25T16:29:32.847" v="980"/>
          <pc:sldLayoutMkLst>
            <pc:docMk/>
            <pc:sldMasterMk cId="3900609957" sldId="2147483780"/>
            <pc:sldLayoutMk cId="2859111700" sldId="2147483782"/>
          </pc:sldLayoutMkLst>
        </pc:sldLayoutChg>
        <pc:sldLayoutChg chg="add del mod replId">
          <pc:chgData name="Gharpure, Mukul D" userId="S::mgharpur@iu.edu::733d5206-4163-46b2-95c7-2f6e344c04ca" providerId="AD" clId="Web-{8A82354E-89C1-418C-B546-C5461D422D3E}" dt="2023-04-25T16:29:32.847" v="980"/>
          <pc:sldLayoutMkLst>
            <pc:docMk/>
            <pc:sldMasterMk cId="3900609957" sldId="2147483780"/>
            <pc:sldLayoutMk cId="2448869232" sldId="2147483783"/>
          </pc:sldLayoutMkLst>
        </pc:sldLayoutChg>
        <pc:sldLayoutChg chg="add del mod replId">
          <pc:chgData name="Gharpure, Mukul D" userId="S::mgharpur@iu.edu::733d5206-4163-46b2-95c7-2f6e344c04ca" providerId="AD" clId="Web-{8A82354E-89C1-418C-B546-C5461D422D3E}" dt="2023-04-25T16:29:32.847" v="980"/>
          <pc:sldLayoutMkLst>
            <pc:docMk/>
            <pc:sldMasterMk cId="3900609957" sldId="2147483780"/>
            <pc:sldLayoutMk cId="1254602300" sldId="2147483784"/>
          </pc:sldLayoutMkLst>
        </pc:sldLayoutChg>
        <pc:sldLayoutChg chg="add del mod replId">
          <pc:chgData name="Gharpure, Mukul D" userId="S::mgharpur@iu.edu::733d5206-4163-46b2-95c7-2f6e344c04ca" providerId="AD" clId="Web-{8A82354E-89C1-418C-B546-C5461D422D3E}" dt="2023-04-25T16:29:32.847" v="980"/>
          <pc:sldLayoutMkLst>
            <pc:docMk/>
            <pc:sldMasterMk cId="3900609957" sldId="2147483780"/>
            <pc:sldLayoutMk cId="600209158" sldId="2147483785"/>
          </pc:sldLayoutMkLst>
        </pc:sldLayoutChg>
        <pc:sldLayoutChg chg="add del mod replId">
          <pc:chgData name="Gharpure, Mukul D" userId="S::mgharpur@iu.edu::733d5206-4163-46b2-95c7-2f6e344c04ca" providerId="AD" clId="Web-{8A82354E-89C1-418C-B546-C5461D422D3E}" dt="2023-04-25T16:29:32.847" v="980"/>
          <pc:sldLayoutMkLst>
            <pc:docMk/>
            <pc:sldMasterMk cId="3900609957" sldId="2147483780"/>
            <pc:sldLayoutMk cId="802222017" sldId="2147483786"/>
          </pc:sldLayoutMkLst>
        </pc:sldLayoutChg>
        <pc:sldLayoutChg chg="add del mod replId">
          <pc:chgData name="Gharpure, Mukul D" userId="S::mgharpur@iu.edu::733d5206-4163-46b2-95c7-2f6e344c04ca" providerId="AD" clId="Web-{8A82354E-89C1-418C-B546-C5461D422D3E}" dt="2023-04-25T16:29:32.847" v="980"/>
          <pc:sldLayoutMkLst>
            <pc:docMk/>
            <pc:sldMasterMk cId="3900609957" sldId="2147483780"/>
            <pc:sldLayoutMk cId="4177726761" sldId="2147483787"/>
          </pc:sldLayoutMkLst>
        </pc:sldLayoutChg>
        <pc:sldLayoutChg chg="add del mod replId">
          <pc:chgData name="Gharpure, Mukul D" userId="S::mgharpur@iu.edu::733d5206-4163-46b2-95c7-2f6e344c04ca" providerId="AD" clId="Web-{8A82354E-89C1-418C-B546-C5461D422D3E}" dt="2023-04-25T16:29:32.847" v="980"/>
          <pc:sldLayoutMkLst>
            <pc:docMk/>
            <pc:sldMasterMk cId="3900609957" sldId="2147483780"/>
            <pc:sldLayoutMk cId="122286841" sldId="2147483788"/>
          </pc:sldLayoutMkLst>
        </pc:sldLayoutChg>
        <pc:sldLayoutChg chg="add del mod replId">
          <pc:chgData name="Gharpure, Mukul D" userId="S::mgharpur@iu.edu::733d5206-4163-46b2-95c7-2f6e344c04ca" providerId="AD" clId="Web-{8A82354E-89C1-418C-B546-C5461D422D3E}" dt="2023-04-25T16:29:32.847" v="980"/>
          <pc:sldLayoutMkLst>
            <pc:docMk/>
            <pc:sldMasterMk cId="3900609957" sldId="2147483780"/>
            <pc:sldLayoutMk cId="148192146" sldId="2147483789"/>
          </pc:sldLayoutMkLst>
        </pc:sldLayoutChg>
        <pc:sldLayoutChg chg="add del mod replId">
          <pc:chgData name="Gharpure, Mukul D" userId="S::mgharpur@iu.edu::733d5206-4163-46b2-95c7-2f6e344c04ca" providerId="AD" clId="Web-{8A82354E-89C1-418C-B546-C5461D422D3E}" dt="2023-04-25T16:29:32.847" v="980"/>
          <pc:sldLayoutMkLst>
            <pc:docMk/>
            <pc:sldMasterMk cId="3900609957" sldId="2147483780"/>
            <pc:sldLayoutMk cId="1177942619" sldId="2147483790"/>
          </pc:sldLayoutMkLst>
        </pc:sldLayoutChg>
        <pc:sldLayoutChg chg="add del mod replId">
          <pc:chgData name="Gharpure, Mukul D" userId="S::mgharpur@iu.edu::733d5206-4163-46b2-95c7-2f6e344c04ca" providerId="AD" clId="Web-{8A82354E-89C1-418C-B546-C5461D422D3E}" dt="2023-04-25T16:29:32.847" v="980"/>
          <pc:sldLayoutMkLst>
            <pc:docMk/>
            <pc:sldMasterMk cId="3900609957" sldId="2147483780"/>
            <pc:sldLayoutMk cId="885911616" sldId="2147483791"/>
          </pc:sldLayoutMkLst>
        </pc:sldLayoutChg>
      </pc:sldMasterChg>
      <pc:sldMasterChg chg="add del addSldLayout delSldLayout modSldLayout">
        <pc:chgData name="Gharpure, Mukul D" userId="S::mgharpur@iu.edu::733d5206-4163-46b2-95c7-2f6e344c04ca" providerId="AD" clId="Web-{8A82354E-89C1-418C-B546-C5461D422D3E}" dt="2023-04-25T04:26:51.117" v="540"/>
        <pc:sldMasterMkLst>
          <pc:docMk/>
          <pc:sldMasterMk cId="3957783285" sldId="2147483780"/>
        </pc:sldMasterMkLst>
        <pc:sldLayoutChg chg="add del mod replId">
          <pc:chgData name="Gharpure, Mukul D" userId="S::mgharpur@iu.edu::733d5206-4163-46b2-95c7-2f6e344c04ca" providerId="AD" clId="Web-{8A82354E-89C1-418C-B546-C5461D422D3E}" dt="2023-04-25T04:26:51.117" v="540"/>
          <pc:sldLayoutMkLst>
            <pc:docMk/>
            <pc:sldMasterMk cId="3957783285" sldId="2147483780"/>
            <pc:sldLayoutMk cId="2748598999" sldId="2147483781"/>
          </pc:sldLayoutMkLst>
        </pc:sldLayoutChg>
        <pc:sldLayoutChg chg="add del mod replId">
          <pc:chgData name="Gharpure, Mukul D" userId="S::mgharpur@iu.edu::733d5206-4163-46b2-95c7-2f6e344c04ca" providerId="AD" clId="Web-{8A82354E-89C1-418C-B546-C5461D422D3E}" dt="2023-04-25T04:26:51.117" v="540"/>
          <pc:sldLayoutMkLst>
            <pc:docMk/>
            <pc:sldMasterMk cId="3957783285" sldId="2147483780"/>
            <pc:sldLayoutMk cId="164310705" sldId="2147483782"/>
          </pc:sldLayoutMkLst>
        </pc:sldLayoutChg>
        <pc:sldLayoutChg chg="add del mod replId">
          <pc:chgData name="Gharpure, Mukul D" userId="S::mgharpur@iu.edu::733d5206-4163-46b2-95c7-2f6e344c04ca" providerId="AD" clId="Web-{8A82354E-89C1-418C-B546-C5461D422D3E}" dt="2023-04-25T04:26:51.117" v="540"/>
          <pc:sldLayoutMkLst>
            <pc:docMk/>
            <pc:sldMasterMk cId="3957783285" sldId="2147483780"/>
            <pc:sldLayoutMk cId="3876486220" sldId="2147483783"/>
          </pc:sldLayoutMkLst>
        </pc:sldLayoutChg>
        <pc:sldLayoutChg chg="add del mod replId">
          <pc:chgData name="Gharpure, Mukul D" userId="S::mgharpur@iu.edu::733d5206-4163-46b2-95c7-2f6e344c04ca" providerId="AD" clId="Web-{8A82354E-89C1-418C-B546-C5461D422D3E}" dt="2023-04-25T04:26:51.117" v="540"/>
          <pc:sldLayoutMkLst>
            <pc:docMk/>
            <pc:sldMasterMk cId="3957783285" sldId="2147483780"/>
            <pc:sldLayoutMk cId="127211115" sldId="2147483784"/>
          </pc:sldLayoutMkLst>
        </pc:sldLayoutChg>
        <pc:sldLayoutChg chg="add del mod replId">
          <pc:chgData name="Gharpure, Mukul D" userId="S::mgharpur@iu.edu::733d5206-4163-46b2-95c7-2f6e344c04ca" providerId="AD" clId="Web-{8A82354E-89C1-418C-B546-C5461D422D3E}" dt="2023-04-25T04:26:51.117" v="540"/>
          <pc:sldLayoutMkLst>
            <pc:docMk/>
            <pc:sldMasterMk cId="3957783285" sldId="2147483780"/>
            <pc:sldLayoutMk cId="2228056747" sldId="2147483785"/>
          </pc:sldLayoutMkLst>
        </pc:sldLayoutChg>
        <pc:sldLayoutChg chg="add del mod replId">
          <pc:chgData name="Gharpure, Mukul D" userId="S::mgharpur@iu.edu::733d5206-4163-46b2-95c7-2f6e344c04ca" providerId="AD" clId="Web-{8A82354E-89C1-418C-B546-C5461D422D3E}" dt="2023-04-25T04:26:51.117" v="540"/>
          <pc:sldLayoutMkLst>
            <pc:docMk/>
            <pc:sldMasterMk cId="3957783285" sldId="2147483780"/>
            <pc:sldLayoutMk cId="3610400979" sldId="2147483786"/>
          </pc:sldLayoutMkLst>
        </pc:sldLayoutChg>
        <pc:sldLayoutChg chg="add del mod replId">
          <pc:chgData name="Gharpure, Mukul D" userId="S::mgharpur@iu.edu::733d5206-4163-46b2-95c7-2f6e344c04ca" providerId="AD" clId="Web-{8A82354E-89C1-418C-B546-C5461D422D3E}" dt="2023-04-25T04:26:51.117" v="540"/>
          <pc:sldLayoutMkLst>
            <pc:docMk/>
            <pc:sldMasterMk cId="3957783285" sldId="2147483780"/>
            <pc:sldLayoutMk cId="1244569452" sldId="2147483787"/>
          </pc:sldLayoutMkLst>
        </pc:sldLayoutChg>
        <pc:sldLayoutChg chg="add del mod replId">
          <pc:chgData name="Gharpure, Mukul D" userId="S::mgharpur@iu.edu::733d5206-4163-46b2-95c7-2f6e344c04ca" providerId="AD" clId="Web-{8A82354E-89C1-418C-B546-C5461D422D3E}" dt="2023-04-25T04:26:51.117" v="540"/>
          <pc:sldLayoutMkLst>
            <pc:docMk/>
            <pc:sldMasterMk cId="3957783285" sldId="2147483780"/>
            <pc:sldLayoutMk cId="3390204350" sldId="2147483788"/>
          </pc:sldLayoutMkLst>
        </pc:sldLayoutChg>
        <pc:sldLayoutChg chg="add del mod replId">
          <pc:chgData name="Gharpure, Mukul D" userId="S::mgharpur@iu.edu::733d5206-4163-46b2-95c7-2f6e344c04ca" providerId="AD" clId="Web-{8A82354E-89C1-418C-B546-C5461D422D3E}" dt="2023-04-25T04:26:51.117" v="540"/>
          <pc:sldLayoutMkLst>
            <pc:docMk/>
            <pc:sldMasterMk cId="3957783285" sldId="2147483780"/>
            <pc:sldLayoutMk cId="2045508149" sldId="2147483789"/>
          </pc:sldLayoutMkLst>
        </pc:sldLayoutChg>
        <pc:sldLayoutChg chg="add del mod replId">
          <pc:chgData name="Gharpure, Mukul D" userId="S::mgharpur@iu.edu::733d5206-4163-46b2-95c7-2f6e344c04ca" providerId="AD" clId="Web-{8A82354E-89C1-418C-B546-C5461D422D3E}" dt="2023-04-25T04:26:51.117" v="540"/>
          <pc:sldLayoutMkLst>
            <pc:docMk/>
            <pc:sldMasterMk cId="3957783285" sldId="2147483780"/>
            <pc:sldLayoutMk cId="3228558159" sldId="2147483790"/>
          </pc:sldLayoutMkLst>
        </pc:sldLayoutChg>
        <pc:sldLayoutChg chg="add del mod replId">
          <pc:chgData name="Gharpure, Mukul D" userId="S::mgharpur@iu.edu::733d5206-4163-46b2-95c7-2f6e344c04ca" providerId="AD" clId="Web-{8A82354E-89C1-418C-B546-C5461D422D3E}" dt="2023-04-25T04:26:51.117" v="540"/>
          <pc:sldLayoutMkLst>
            <pc:docMk/>
            <pc:sldMasterMk cId="3957783285" sldId="2147483780"/>
            <pc:sldLayoutMk cId="1164369922" sldId="2147483791"/>
          </pc:sldLayoutMkLst>
        </pc:sldLayoutChg>
      </pc:sldMasterChg>
      <pc:sldMasterChg chg="add del addSldLayout delSldLayout modSldLayout">
        <pc:chgData name="Gharpure, Mukul D" userId="S::mgharpur@iu.edu::733d5206-4163-46b2-95c7-2f6e344c04ca" providerId="AD" clId="Web-{8A82354E-89C1-418C-B546-C5461D422D3E}" dt="2023-04-25T04:21:44.393" v="482"/>
        <pc:sldMasterMkLst>
          <pc:docMk/>
          <pc:sldMasterMk cId="2474775839" sldId="2147483792"/>
        </pc:sldMasterMkLst>
        <pc:sldLayoutChg chg="add del mod replId">
          <pc:chgData name="Gharpure, Mukul D" userId="S::mgharpur@iu.edu::733d5206-4163-46b2-95c7-2f6e344c04ca" providerId="AD" clId="Web-{8A82354E-89C1-418C-B546-C5461D422D3E}" dt="2023-04-25T04:21:44.393" v="482"/>
          <pc:sldLayoutMkLst>
            <pc:docMk/>
            <pc:sldMasterMk cId="2474775839" sldId="2147483792"/>
            <pc:sldLayoutMk cId="2769277329" sldId="2147483793"/>
          </pc:sldLayoutMkLst>
        </pc:sldLayoutChg>
        <pc:sldLayoutChg chg="add del mod replId">
          <pc:chgData name="Gharpure, Mukul D" userId="S::mgharpur@iu.edu::733d5206-4163-46b2-95c7-2f6e344c04ca" providerId="AD" clId="Web-{8A82354E-89C1-418C-B546-C5461D422D3E}" dt="2023-04-25T04:21:44.393" v="482"/>
          <pc:sldLayoutMkLst>
            <pc:docMk/>
            <pc:sldMasterMk cId="2474775839" sldId="2147483792"/>
            <pc:sldLayoutMk cId="208104063" sldId="2147483794"/>
          </pc:sldLayoutMkLst>
        </pc:sldLayoutChg>
        <pc:sldLayoutChg chg="add del mod replId">
          <pc:chgData name="Gharpure, Mukul D" userId="S::mgharpur@iu.edu::733d5206-4163-46b2-95c7-2f6e344c04ca" providerId="AD" clId="Web-{8A82354E-89C1-418C-B546-C5461D422D3E}" dt="2023-04-25T04:21:44.393" v="482"/>
          <pc:sldLayoutMkLst>
            <pc:docMk/>
            <pc:sldMasterMk cId="2474775839" sldId="2147483792"/>
            <pc:sldLayoutMk cId="2765785161" sldId="2147483795"/>
          </pc:sldLayoutMkLst>
        </pc:sldLayoutChg>
        <pc:sldLayoutChg chg="add del mod replId">
          <pc:chgData name="Gharpure, Mukul D" userId="S::mgharpur@iu.edu::733d5206-4163-46b2-95c7-2f6e344c04ca" providerId="AD" clId="Web-{8A82354E-89C1-418C-B546-C5461D422D3E}" dt="2023-04-25T04:21:44.393" v="482"/>
          <pc:sldLayoutMkLst>
            <pc:docMk/>
            <pc:sldMasterMk cId="2474775839" sldId="2147483792"/>
            <pc:sldLayoutMk cId="4101826358" sldId="2147483796"/>
          </pc:sldLayoutMkLst>
        </pc:sldLayoutChg>
        <pc:sldLayoutChg chg="add del mod replId">
          <pc:chgData name="Gharpure, Mukul D" userId="S::mgharpur@iu.edu::733d5206-4163-46b2-95c7-2f6e344c04ca" providerId="AD" clId="Web-{8A82354E-89C1-418C-B546-C5461D422D3E}" dt="2023-04-25T04:21:44.393" v="482"/>
          <pc:sldLayoutMkLst>
            <pc:docMk/>
            <pc:sldMasterMk cId="2474775839" sldId="2147483792"/>
            <pc:sldLayoutMk cId="1954619719" sldId="2147483797"/>
          </pc:sldLayoutMkLst>
        </pc:sldLayoutChg>
        <pc:sldLayoutChg chg="add del mod replId">
          <pc:chgData name="Gharpure, Mukul D" userId="S::mgharpur@iu.edu::733d5206-4163-46b2-95c7-2f6e344c04ca" providerId="AD" clId="Web-{8A82354E-89C1-418C-B546-C5461D422D3E}" dt="2023-04-25T04:21:44.393" v="482"/>
          <pc:sldLayoutMkLst>
            <pc:docMk/>
            <pc:sldMasterMk cId="2474775839" sldId="2147483792"/>
            <pc:sldLayoutMk cId="4020558583" sldId="2147483798"/>
          </pc:sldLayoutMkLst>
        </pc:sldLayoutChg>
        <pc:sldLayoutChg chg="add del mod replId">
          <pc:chgData name="Gharpure, Mukul D" userId="S::mgharpur@iu.edu::733d5206-4163-46b2-95c7-2f6e344c04ca" providerId="AD" clId="Web-{8A82354E-89C1-418C-B546-C5461D422D3E}" dt="2023-04-25T04:21:44.393" v="482"/>
          <pc:sldLayoutMkLst>
            <pc:docMk/>
            <pc:sldMasterMk cId="2474775839" sldId="2147483792"/>
            <pc:sldLayoutMk cId="1893831876" sldId="2147483799"/>
          </pc:sldLayoutMkLst>
        </pc:sldLayoutChg>
        <pc:sldLayoutChg chg="add del mod replId">
          <pc:chgData name="Gharpure, Mukul D" userId="S::mgharpur@iu.edu::733d5206-4163-46b2-95c7-2f6e344c04ca" providerId="AD" clId="Web-{8A82354E-89C1-418C-B546-C5461D422D3E}" dt="2023-04-25T04:21:44.393" v="482"/>
          <pc:sldLayoutMkLst>
            <pc:docMk/>
            <pc:sldMasterMk cId="2474775839" sldId="2147483792"/>
            <pc:sldLayoutMk cId="3600531437" sldId="2147483800"/>
          </pc:sldLayoutMkLst>
        </pc:sldLayoutChg>
        <pc:sldLayoutChg chg="add del mod replId">
          <pc:chgData name="Gharpure, Mukul D" userId="S::mgharpur@iu.edu::733d5206-4163-46b2-95c7-2f6e344c04ca" providerId="AD" clId="Web-{8A82354E-89C1-418C-B546-C5461D422D3E}" dt="2023-04-25T04:21:44.393" v="482"/>
          <pc:sldLayoutMkLst>
            <pc:docMk/>
            <pc:sldMasterMk cId="2474775839" sldId="2147483792"/>
            <pc:sldLayoutMk cId="3888192069" sldId="2147483801"/>
          </pc:sldLayoutMkLst>
        </pc:sldLayoutChg>
        <pc:sldLayoutChg chg="add del mod replId">
          <pc:chgData name="Gharpure, Mukul D" userId="S::mgharpur@iu.edu::733d5206-4163-46b2-95c7-2f6e344c04ca" providerId="AD" clId="Web-{8A82354E-89C1-418C-B546-C5461D422D3E}" dt="2023-04-25T04:21:44.393" v="482"/>
          <pc:sldLayoutMkLst>
            <pc:docMk/>
            <pc:sldMasterMk cId="2474775839" sldId="2147483792"/>
            <pc:sldLayoutMk cId="1413867008" sldId="2147483802"/>
          </pc:sldLayoutMkLst>
        </pc:sldLayoutChg>
        <pc:sldLayoutChg chg="add del mod replId">
          <pc:chgData name="Gharpure, Mukul D" userId="S::mgharpur@iu.edu::733d5206-4163-46b2-95c7-2f6e344c04ca" providerId="AD" clId="Web-{8A82354E-89C1-418C-B546-C5461D422D3E}" dt="2023-04-25T04:21:44.393" v="482"/>
          <pc:sldLayoutMkLst>
            <pc:docMk/>
            <pc:sldMasterMk cId="2474775839" sldId="2147483792"/>
            <pc:sldLayoutMk cId="2672912440" sldId="2147483803"/>
          </pc:sldLayoutMkLst>
        </pc:sldLayoutChg>
      </pc:sldMasterChg>
      <pc:sldMasterChg chg="add del addSldLayout delSldLayout modSldLayout">
        <pc:chgData name="Gharpure, Mukul D" userId="S::mgharpur@iu.edu::733d5206-4163-46b2-95c7-2f6e344c04ca" providerId="AD" clId="Web-{8A82354E-89C1-418C-B546-C5461D422D3E}" dt="2023-04-25T16:29:39.879" v="981"/>
        <pc:sldMasterMkLst>
          <pc:docMk/>
          <pc:sldMasterMk cId="2724336677" sldId="2147483792"/>
        </pc:sldMasterMkLst>
        <pc:sldLayoutChg chg="add del mod replId">
          <pc:chgData name="Gharpure, Mukul D" userId="S::mgharpur@iu.edu::733d5206-4163-46b2-95c7-2f6e344c04ca" providerId="AD" clId="Web-{8A82354E-89C1-418C-B546-C5461D422D3E}" dt="2023-04-25T16:29:39.879" v="981"/>
          <pc:sldLayoutMkLst>
            <pc:docMk/>
            <pc:sldMasterMk cId="2724336677" sldId="2147483792"/>
            <pc:sldLayoutMk cId="901230658" sldId="2147483793"/>
          </pc:sldLayoutMkLst>
        </pc:sldLayoutChg>
        <pc:sldLayoutChg chg="add del mod replId">
          <pc:chgData name="Gharpure, Mukul D" userId="S::mgharpur@iu.edu::733d5206-4163-46b2-95c7-2f6e344c04ca" providerId="AD" clId="Web-{8A82354E-89C1-418C-B546-C5461D422D3E}" dt="2023-04-25T16:29:39.879" v="981"/>
          <pc:sldLayoutMkLst>
            <pc:docMk/>
            <pc:sldMasterMk cId="2724336677" sldId="2147483792"/>
            <pc:sldLayoutMk cId="1599179987" sldId="2147483794"/>
          </pc:sldLayoutMkLst>
        </pc:sldLayoutChg>
        <pc:sldLayoutChg chg="add del mod replId">
          <pc:chgData name="Gharpure, Mukul D" userId="S::mgharpur@iu.edu::733d5206-4163-46b2-95c7-2f6e344c04ca" providerId="AD" clId="Web-{8A82354E-89C1-418C-B546-C5461D422D3E}" dt="2023-04-25T16:29:39.879" v="981"/>
          <pc:sldLayoutMkLst>
            <pc:docMk/>
            <pc:sldMasterMk cId="2724336677" sldId="2147483792"/>
            <pc:sldLayoutMk cId="3595587472" sldId="2147483795"/>
          </pc:sldLayoutMkLst>
        </pc:sldLayoutChg>
        <pc:sldLayoutChg chg="add del mod replId">
          <pc:chgData name="Gharpure, Mukul D" userId="S::mgharpur@iu.edu::733d5206-4163-46b2-95c7-2f6e344c04ca" providerId="AD" clId="Web-{8A82354E-89C1-418C-B546-C5461D422D3E}" dt="2023-04-25T16:29:39.879" v="981"/>
          <pc:sldLayoutMkLst>
            <pc:docMk/>
            <pc:sldMasterMk cId="2724336677" sldId="2147483792"/>
            <pc:sldLayoutMk cId="2406363150" sldId="2147483796"/>
          </pc:sldLayoutMkLst>
        </pc:sldLayoutChg>
        <pc:sldLayoutChg chg="add del mod replId">
          <pc:chgData name="Gharpure, Mukul D" userId="S::mgharpur@iu.edu::733d5206-4163-46b2-95c7-2f6e344c04ca" providerId="AD" clId="Web-{8A82354E-89C1-418C-B546-C5461D422D3E}" dt="2023-04-25T16:29:39.879" v="981"/>
          <pc:sldLayoutMkLst>
            <pc:docMk/>
            <pc:sldMasterMk cId="2724336677" sldId="2147483792"/>
            <pc:sldLayoutMk cId="595170042" sldId="2147483797"/>
          </pc:sldLayoutMkLst>
        </pc:sldLayoutChg>
        <pc:sldLayoutChg chg="add del mod replId">
          <pc:chgData name="Gharpure, Mukul D" userId="S::mgharpur@iu.edu::733d5206-4163-46b2-95c7-2f6e344c04ca" providerId="AD" clId="Web-{8A82354E-89C1-418C-B546-C5461D422D3E}" dt="2023-04-25T16:29:39.879" v="981"/>
          <pc:sldLayoutMkLst>
            <pc:docMk/>
            <pc:sldMasterMk cId="2724336677" sldId="2147483792"/>
            <pc:sldLayoutMk cId="203078676" sldId="2147483798"/>
          </pc:sldLayoutMkLst>
        </pc:sldLayoutChg>
        <pc:sldLayoutChg chg="add del mod replId">
          <pc:chgData name="Gharpure, Mukul D" userId="S::mgharpur@iu.edu::733d5206-4163-46b2-95c7-2f6e344c04ca" providerId="AD" clId="Web-{8A82354E-89C1-418C-B546-C5461D422D3E}" dt="2023-04-25T16:29:39.879" v="981"/>
          <pc:sldLayoutMkLst>
            <pc:docMk/>
            <pc:sldMasterMk cId="2724336677" sldId="2147483792"/>
            <pc:sldLayoutMk cId="3490983994" sldId="2147483799"/>
          </pc:sldLayoutMkLst>
        </pc:sldLayoutChg>
        <pc:sldLayoutChg chg="add del mod replId">
          <pc:chgData name="Gharpure, Mukul D" userId="S::mgharpur@iu.edu::733d5206-4163-46b2-95c7-2f6e344c04ca" providerId="AD" clId="Web-{8A82354E-89C1-418C-B546-C5461D422D3E}" dt="2023-04-25T16:29:39.879" v="981"/>
          <pc:sldLayoutMkLst>
            <pc:docMk/>
            <pc:sldMasterMk cId="2724336677" sldId="2147483792"/>
            <pc:sldLayoutMk cId="3900942219" sldId="2147483800"/>
          </pc:sldLayoutMkLst>
        </pc:sldLayoutChg>
        <pc:sldLayoutChg chg="add del mod replId">
          <pc:chgData name="Gharpure, Mukul D" userId="S::mgharpur@iu.edu::733d5206-4163-46b2-95c7-2f6e344c04ca" providerId="AD" clId="Web-{8A82354E-89C1-418C-B546-C5461D422D3E}" dt="2023-04-25T16:29:39.879" v="981"/>
          <pc:sldLayoutMkLst>
            <pc:docMk/>
            <pc:sldMasterMk cId="2724336677" sldId="2147483792"/>
            <pc:sldLayoutMk cId="409445866" sldId="2147483801"/>
          </pc:sldLayoutMkLst>
        </pc:sldLayoutChg>
        <pc:sldLayoutChg chg="add del mod replId">
          <pc:chgData name="Gharpure, Mukul D" userId="S::mgharpur@iu.edu::733d5206-4163-46b2-95c7-2f6e344c04ca" providerId="AD" clId="Web-{8A82354E-89C1-418C-B546-C5461D422D3E}" dt="2023-04-25T16:29:39.879" v="981"/>
          <pc:sldLayoutMkLst>
            <pc:docMk/>
            <pc:sldMasterMk cId="2724336677" sldId="2147483792"/>
            <pc:sldLayoutMk cId="445925939" sldId="2147483802"/>
          </pc:sldLayoutMkLst>
        </pc:sldLayoutChg>
        <pc:sldLayoutChg chg="add del mod replId">
          <pc:chgData name="Gharpure, Mukul D" userId="S::mgharpur@iu.edu::733d5206-4163-46b2-95c7-2f6e344c04ca" providerId="AD" clId="Web-{8A82354E-89C1-418C-B546-C5461D422D3E}" dt="2023-04-25T16:29:39.879" v="981"/>
          <pc:sldLayoutMkLst>
            <pc:docMk/>
            <pc:sldMasterMk cId="2724336677" sldId="2147483792"/>
            <pc:sldLayoutMk cId="949951652" sldId="2147483803"/>
          </pc:sldLayoutMkLst>
        </pc:sldLayoutChg>
      </pc:sldMasterChg>
      <pc:sldMasterChg chg="add addSldLayout modSldLayout">
        <pc:chgData name="Gharpure, Mukul D" userId="S::mgharpur@iu.edu::733d5206-4163-46b2-95c7-2f6e344c04ca" providerId="AD" clId="Web-{8A82354E-89C1-418C-B546-C5461D422D3E}" dt="2023-04-25T16:29:39.879" v="981"/>
        <pc:sldMasterMkLst>
          <pc:docMk/>
          <pc:sldMasterMk cId="3858563446" sldId="2147483804"/>
        </pc:sldMasterMkLst>
        <pc:sldLayoutChg chg="add mod replId">
          <pc:chgData name="Gharpure, Mukul D" userId="S::mgharpur@iu.edu::733d5206-4163-46b2-95c7-2f6e344c04ca" providerId="AD" clId="Web-{8A82354E-89C1-418C-B546-C5461D422D3E}" dt="2023-04-25T16:29:39.879" v="981"/>
          <pc:sldLayoutMkLst>
            <pc:docMk/>
            <pc:sldMasterMk cId="3858563446" sldId="2147483804"/>
            <pc:sldLayoutMk cId="824808565" sldId="2147483805"/>
          </pc:sldLayoutMkLst>
        </pc:sldLayoutChg>
        <pc:sldLayoutChg chg="add mod replId">
          <pc:chgData name="Gharpure, Mukul D" userId="S::mgharpur@iu.edu::733d5206-4163-46b2-95c7-2f6e344c04ca" providerId="AD" clId="Web-{8A82354E-89C1-418C-B546-C5461D422D3E}" dt="2023-04-25T16:29:39.879" v="981"/>
          <pc:sldLayoutMkLst>
            <pc:docMk/>
            <pc:sldMasterMk cId="3858563446" sldId="2147483804"/>
            <pc:sldLayoutMk cId="3508575322" sldId="2147483806"/>
          </pc:sldLayoutMkLst>
        </pc:sldLayoutChg>
        <pc:sldLayoutChg chg="add mod replId">
          <pc:chgData name="Gharpure, Mukul D" userId="S::mgharpur@iu.edu::733d5206-4163-46b2-95c7-2f6e344c04ca" providerId="AD" clId="Web-{8A82354E-89C1-418C-B546-C5461D422D3E}" dt="2023-04-25T16:29:39.879" v="981"/>
          <pc:sldLayoutMkLst>
            <pc:docMk/>
            <pc:sldMasterMk cId="3858563446" sldId="2147483804"/>
            <pc:sldLayoutMk cId="2449701734" sldId="2147483807"/>
          </pc:sldLayoutMkLst>
        </pc:sldLayoutChg>
        <pc:sldLayoutChg chg="add mod replId">
          <pc:chgData name="Gharpure, Mukul D" userId="S::mgharpur@iu.edu::733d5206-4163-46b2-95c7-2f6e344c04ca" providerId="AD" clId="Web-{8A82354E-89C1-418C-B546-C5461D422D3E}" dt="2023-04-25T16:29:39.879" v="981"/>
          <pc:sldLayoutMkLst>
            <pc:docMk/>
            <pc:sldMasterMk cId="3858563446" sldId="2147483804"/>
            <pc:sldLayoutMk cId="1349925129" sldId="2147483808"/>
          </pc:sldLayoutMkLst>
        </pc:sldLayoutChg>
        <pc:sldLayoutChg chg="add mod replId">
          <pc:chgData name="Gharpure, Mukul D" userId="S::mgharpur@iu.edu::733d5206-4163-46b2-95c7-2f6e344c04ca" providerId="AD" clId="Web-{8A82354E-89C1-418C-B546-C5461D422D3E}" dt="2023-04-25T16:29:39.879" v="981"/>
          <pc:sldLayoutMkLst>
            <pc:docMk/>
            <pc:sldMasterMk cId="3858563446" sldId="2147483804"/>
            <pc:sldLayoutMk cId="1354040631" sldId="2147483809"/>
          </pc:sldLayoutMkLst>
        </pc:sldLayoutChg>
        <pc:sldLayoutChg chg="add mod replId">
          <pc:chgData name="Gharpure, Mukul D" userId="S::mgharpur@iu.edu::733d5206-4163-46b2-95c7-2f6e344c04ca" providerId="AD" clId="Web-{8A82354E-89C1-418C-B546-C5461D422D3E}" dt="2023-04-25T16:29:39.879" v="981"/>
          <pc:sldLayoutMkLst>
            <pc:docMk/>
            <pc:sldMasterMk cId="3858563446" sldId="2147483804"/>
            <pc:sldLayoutMk cId="1885124706" sldId="2147483810"/>
          </pc:sldLayoutMkLst>
        </pc:sldLayoutChg>
        <pc:sldLayoutChg chg="add mod replId">
          <pc:chgData name="Gharpure, Mukul D" userId="S::mgharpur@iu.edu::733d5206-4163-46b2-95c7-2f6e344c04ca" providerId="AD" clId="Web-{8A82354E-89C1-418C-B546-C5461D422D3E}" dt="2023-04-25T16:29:39.879" v="981"/>
          <pc:sldLayoutMkLst>
            <pc:docMk/>
            <pc:sldMasterMk cId="3858563446" sldId="2147483804"/>
            <pc:sldLayoutMk cId="4002376572" sldId="2147483811"/>
          </pc:sldLayoutMkLst>
        </pc:sldLayoutChg>
        <pc:sldLayoutChg chg="add mod replId">
          <pc:chgData name="Gharpure, Mukul D" userId="S::mgharpur@iu.edu::733d5206-4163-46b2-95c7-2f6e344c04ca" providerId="AD" clId="Web-{8A82354E-89C1-418C-B546-C5461D422D3E}" dt="2023-04-25T16:29:39.879" v="981"/>
          <pc:sldLayoutMkLst>
            <pc:docMk/>
            <pc:sldMasterMk cId="3858563446" sldId="2147483804"/>
            <pc:sldLayoutMk cId="2308322754" sldId="2147483812"/>
          </pc:sldLayoutMkLst>
        </pc:sldLayoutChg>
        <pc:sldLayoutChg chg="add mod replId">
          <pc:chgData name="Gharpure, Mukul D" userId="S::mgharpur@iu.edu::733d5206-4163-46b2-95c7-2f6e344c04ca" providerId="AD" clId="Web-{8A82354E-89C1-418C-B546-C5461D422D3E}" dt="2023-04-25T16:29:39.879" v="981"/>
          <pc:sldLayoutMkLst>
            <pc:docMk/>
            <pc:sldMasterMk cId="3858563446" sldId="2147483804"/>
            <pc:sldLayoutMk cId="1596979819" sldId="2147483813"/>
          </pc:sldLayoutMkLst>
        </pc:sldLayoutChg>
        <pc:sldLayoutChg chg="add mod replId">
          <pc:chgData name="Gharpure, Mukul D" userId="S::mgharpur@iu.edu::733d5206-4163-46b2-95c7-2f6e344c04ca" providerId="AD" clId="Web-{8A82354E-89C1-418C-B546-C5461D422D3E}" dt="2023-04-25T16:29:39.879" v="981"/>
          <pc:sldLayoutMkLst>
            <pc:docMk/>
            <pc:sldMasterMk cId="3858563446" sldId="2147483804"/>
            <pc:sldLayoutMk cId="2829182250" sldId="2147483814"/>
          </pc:sldLayoutMkLst>
        </pc:sldLayoutChg>
        <pc:sldLayoutChg chg="add mod replId">
          <pc:chgData name="Gharpure, Mukul D" userId="S::mgharpur@iu.edu::733d5206-4163-46b2-95c7-2f6e344c04ca" providerId="AD" clId="Web-{8A82354E-89C1-418C-B546-C5461D422D3E}" dt="2023-04-25T16:29:39.879" v="981"/>
          <pc:sldLayoutMkLst>
            <pc:docMk/>
            <pc:sldMasterMk cId="3858563446" sldId="2147483804"/>
            <pc:sldLayoutMk cId="509513975" sldId="2147483815"/>
          </pc:sldLayoutMkLst>
        </pc:sldLayoutChg>
      </pc:sldMasterChg>
    </pc:docChg>
  </pc:docChgLst>
  <pc:docChgLst>
    <pc:chgData name="Ghoradkar, Priyesh Shekhar" userId="S::pghoradk@iu.edu::19aea074-0d2f-4c97-9499-fbf3b5205cd8" providerId="AD" clId="Web-{06A26C07-CD0C-4F5E-A694-680E93978F62}"/>
    <pc:docChg chg="modSld">
      <pc:chgData name="Ghoradkar, Priyesh Shekhar" userId="S::pghoradk@iu.edu::19aea074-0d2f-4c97-9499-fbf3b5205cd8" providerId="AD" clId="Web-{06A26C07-CD0C-4F5E-A694-680E93978F62}" dt="2023-04-25T17:57:07.563" v="11" actId="20577"/>
      <pc:docMkLst>
        <pc:docMk/>
      </pc:docMkLst>
      <pc:sldChg chg="modSp">
        <pc:chgData name="Ghoradkar, Priyesh Shekhar" userId="S::pghoradk@iu.edu::19aea074-0d2f-4c97-9499-fbf3b5205cd8" providerId="AD" clId="Web-{06A26C07-CD0C-4F5E-A694-680E93978F62}" dt="2023-04-25T17:57:07.563" v="11" actId="20577"/>
        <pc:sldMkLst>
          <pc:docMk/>
          <pc:sldMk cId="3737642298" sldId="285"/>
        </pc:sldMkLst>
        <pc:spChg chg="mod">
          <ac:chgData name="Ghoradkar, Priyesh Shekhar" userId="S::pghoradk@iu.edu::19aea074-0d2f-4c97-9499-fbf3b5205cd8" providerId="AD" clId="Web-{06A26C07-CD0C-4F5E-A694-680E93978F62}" dt="2023-04-25T17:57:07.563" v="11" actId="20577"/>
          <ac:spMkLst>
            <pc:docMk/>
            <pc:sldMk cId="3737642298" sldId="285"/>
            <ac:spMk id="3" creationId="{2F687563-B813-3EA7-987A-61D879EC058F}"/>
          </ac:spMkLst>
        </pc:spChg>
      </pc:sldChg>
      <pc:sldChg chg="modSp">
        <pc:chgData name="Ghoradkar, Priyesh Shekhar" userId="S::pghoradk@iu.edu::19aea074-0d2f-4c97-9499-fbf3b5205cd8" providerId="AD" clId="Web-{06A26C07-CD0C-4F5E-A694-680E93978F62}" dt="2023-04-25T17:42:58.552" v="6" actId="20577"/>
        <pc:sldMkLst>
          <pc:docMk/>
          <pc:sldMk cId="303657366" sldId="306"/>
        </pc:sldMkLst>
        <pc:spChg chg="mod">
          <ac:chgData name="Ghoradkar, Priyesh Shekhar" userId="S::pghoradk@iu.edu::19aea074-0d2f-4c97-9499-fbf3b5205cd8" providerId="AD" clId="Web-{06A26C07-CD0C-4F5E-A694-680E93978F62}" dt="2023-04-25T17:42:58.552" v="6" actId="20577"/>
          <ac:spMkLst>
            <pc:docMk/>
            <pc:sldMk cId="303657366" sldId="306"/>
            <ac:spMk id="3" creationId="{AD017FBD-BB0F-ABF1-673E-BDA7AEDA08F9}"/>
          </ac:spMkLst>
        </pc:spChg>
      </pc:sldChg>
    </pc:docChg>
  </pc:docChgLst>
  <pc:docChgLst>
    <pc:chgData name="Ghoradkar, Priyesh Shekhar" userId="S::pghoradk@iu.edu::19aea074-0d2f-4c97-9499-fbf3b5205cd8" providerId="AD" clId="Web-{E13F5C06-695D-4AFB-8C98-E36378DC9CA9}"/>
    <pc:docChg chg="modSld">
      <pc:chgData name="Ghoradkar, Priyesh Shekhar" userId="S::pghoradk@iu.edu::19aea074-0d2f-4c97-9499-fbf3b5205cd8" providerId="AD" clId="Web-{E13F5C06-695D-4AFB-8C98-E36378DC9CA9}" dt="2023-04-25T18:52:08.719" v="1" actId="20577"/>
      <pc:docMkLst>
        <pc:docMk/>
      </pc:docMkLst>
      <pc:sldChg chg="modSp">
        <pc:chgData name="Ghoradkar, Priyesh Shekhar" userId="S::pghoradk@iu.edu::19aea074-0d2f-4c97-9499-fbf3b5205cd8" providerId="AD" clId="Web-{E13F5C06-695D-4AFB-8C98-E36378DC9CA9}" dt="2023-04-25T18:52:08.719" v="1" actId="20577"/>
        <pc:sldMkLst>
          <pc:docMk/>
          <pc:sldMk cId="3351889985" sldId="275"/>
        </pc:sldMkLst>
        <pc:spChg chg="mod">
          <ac:chgData name="Ghoradkar, Priyesh Shekhar" userId="S::pghoradk@iu.edu::19aea074-0d2f-4c97-9499-fbf3b5205cd8" providerId="AD" clId="Web-{E13F5C06-695D-4AFB-8C98-E36378DC9CA9}" dt="2023-04-25T18:52:08.719" v="1" actId="20577"/>
          <ac:spMkLst>
            <pc:docMk/>
            <pc:sldMk cId="3351889985" sldId="275"/>
            <ac:spMk id="3" creationId="{8D243EB0-BA43-F11D-2C93-8D0C4709197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505A4A-7BB1-46DB-81E3-F1E735C5279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47D4BE6-1AB1-4BB5-A50C-DB70B2C7C97C}">
      <dgm:prSet/>
      <dgm:spPr/>
      <dgm:t>
        <a:bodyPr/>
        <a:lstStyle/>
        <a:p>
          <a:r>
            <a:rPr lang="en-US" b="1"/>
            <a:t>This project utilizes the Hugging Face Transformers library to fine-tune a pre-trained model for Named Entity Recognition (NER) on a custom dataset containing chemical entities. </a:t>
          </a:r>
          <a:endParaRPr lang="en-US"/>
        </a:p>
      </dgm:t>
    </dgm:pt>
    <dgm:pt modelId="{32EFE525-C342-45B2-B678-990E35A50FA8}" type="parTrans" cxnId="{3659A71C-B905-466D-8056-8D679A1BC80C}">
      <dgm:prSet/>
      <dgm:spPr/>
      <dgm:t>
        <a:bodyPr/>
        <a:lstStyle/>
        <a:p>
          <a:endParaRPr lang="en-US"/>
        </a:p>
      </dgm:t>
    </dgm:pt>
    <dgm:pt modelId="{4A40C35C-C8AB-4ED0-BE25-9593CC465109}" type="sibTrans" cxnId="{3659A71C-B905-466D-8056-8D679A1BC80C}">
      <dgm:prSet/>
      <dgm:spPr/>
      <dgm:t>
        <a:bodyPr/>
        <a:lstStyle/>
        <a:p>
          <a:endParaRPr lang="en-US"/>
        </a:p>
      </dgm:t>
    </dgm:pt>
    <dgm:pt modelId="{61674C07-B089-4E42-A80C-C47B8BB6773E}">
      <dgm:prSet/>
      <dgm:spPr/>
      <dgm:t>
        <a:bodyPr/>
        <a:lstStyle/>
        <a:p>
          <a:r>
            <a:rPr lang="en-US" b="1"/>
            <a:t>The model and tokenizer are saved after training and then used to create a NER pipeline. The pipeline is applied to a given example text and the results are displayed. </a:t>
          </a:r>
          <a:endParaRPr lang="en-US"/>
        </a:p>
      </dgm:t>
    </dgm:pt>
    <dgm:pt modelId="{CEC96A80-31AB-4678-A4AC-AD7C38ECC3F4}" type="parTrans" cxnId="{C08B1C58-B57E-4974-A3F5-6EFF58398FBD}">
      <dgm:prSet/>
      <dgm:spPr/>
      <dgm:t>
        <a:bodyPr/>
        <a:lstStyle/>
        <a:p>
          <a:endParaRPr lang="en-US"/>
        </a:p>
      </dgm:t>
    </dgm:pt>
    <dgm:pt modelId="{F211F3D1-3D72-47EC-9FF5-88EC39FC7FC6}" type="sibTrans" cxnId="{C08B1C58-B57E-4974-A3F5-6EFF58398FBD}">
      <dgm:prSet/>
      <dgm:spPr/>
      <dgm:t>
        <a:bodyPr/>
        <a:lstStyle/>
        <a:p>
          <a:endParaRPr lang="en-US"/>
        </a:p>
      </dgm:t>
    </dgm:pt>
    <dgm:pt modelId="{B678E8D7-68A0-4EEB-9953-6201A3184B75}">
      <dgm:prSet/>
      <dgm:spPr/>
      <dgm:t>
        <a:bodyPr/>
        <a:lstStyle/>
        <a:p>
          <a:r>
            <a:rPr lang="en-US" b="1"/>
            <a:t>Additionally, a randomly selected sentence from the validation dataset is processed and its entities are visualized using the Spacy library, with custom colors for each entity tag. The main goal of the project is to use a fine-tuned NER model for recognizing chemical entities in CHEMDNER corpus of chemicals and drugs.</a:t>
          </a:r>
          <a:endParaRPr lang="en-US"/>
        </a:p>
      </dgm:t>
    </dgm:pt>
    <dgm:pt modelId="{1FCBD091-E368-4DED-97A4-E2EA0FF0849C}" type="parTrans" cxnId="{F961A69D-3D92-4C4D-BDBD-AFE9197F7CD2}">
      <dgm:prSet/>
      <dgm:spPr/>
      <dgm:t>
        <a:bodyPr/>
        <a:lstStyle/>
        <a:p>
          <a:endParaRPr lang="en-US"/>
        </a:p>
      </dgm:t>
    </dgm:pt>
    <dgm:pt modelId="{32AAF8AD-C4E6-4D7B-B13F-95DE21017D10}" type="sibTrans" cxnId="{F961A69D-3D92-4C4D-BDBD-AFE9197F7CD2}">
      <dgm:prSet/>
      <dgm:spPr/>
      <dgm:t>
        <a:bodyPr/>
        <a:lstStyle/>
        <a:p>
          <a:endParaRPr lang="en-US"/>
        </a:p>
      </dgm:t>
    </dgm:pt>
    <dgm:pt modelId="{2D80C8B4-8D58-4C39-990E-2782D2333AF2}" type="pres">
      <dgm:prSet presAssocID="{13505A4A-7BB1-46DB-81E3-F1E735C52790}" presName="linear" presStyleCnt="0">
        <dgm:presLayoutVars>
          <dgm:animLvl val="lvl"/>
          <dgm:resizeHandles val="exact"/>
        </dgm:presLayoutVars>
      </dgm:prSet>
      <dgm:spPr/>
    </dgm:pt>
    <dgm:pt modelId="{1DF45A87-6FA8-46BA-B82F-4BB6CAE994A5}" type="pres">
      <dgm:prSet presAssocID="{E47D4BE6-1AB1-4BB5-A50C-DB70B2C7C97C}" presName="parentText" presStyleLbl="node1" presStyleIdx="0" presStyleCnt="3">
        <dgm:presLayoutVars>
          <dgm:chMax val="0"/>
          <dgm:bulletEnabled val="1"/>
        </dgm:presLayoutVars>
      </dgm:prSet>
      <dgm:spPr/>
    </dgm:pt>
    <dgm:pt modelId="{57F39961-33BF-40DE-B68A-A215A077B795}" type="pres">
      <dgm:prSet presAssocID="{4A40C35C-C8AB-4ED0-BE25-9593CC465109}" presName="spacer" presStyleCnt="0"/>
      <dgm:spPr/>
    </dgm:pt>
    <dgm:pt modelId="{4809F12A-E2D7-47A0-A3BB-5BE70363E01F}" type="pres">
      <dgm:prSet presAssocID="{61674C07-B089-4E42-A80C-C47B8BB6773E}" presName="parentText" presStyleLbl="node1" presStyleIdx="1" presStyleCnt="3">
        <dgm:presLayoutVars>
          <dgm:chMax val="0"/>
          <dgm:bulletEnabled val="1"/>
        </dgm:presLayoutVars>
      </dgm:prSet>
      <dgm:spPr/>
    </dgm:pt>
    <dgm:pt modelId="{ECAEF0CC-9953-4239-9938-2BA5A458735A}" type="pres">
      <dgm:prSet presAssocID="{F211F3D1-3D72-47EC-9FF5-88EC39FC7FC6}" presName="spacer" presStyleCnt="0"/>
      <dgm:spPr/>
    </dgm:pt>
    <dgm:pt modelId="{0EB9E656-4C9B-45FA-ADFB-46B32FD97137}" type="pres">
      <dgm:prSet presAssocID="{B678E8D7-68A0-4EEB-9953-6201A3184B75}" presName="parentText" presStyleLbl="node1" presStyleIdx="2" presStyleCnt="3">
        <dgm:presLayoutVars>
          <dgm:chMax val="0"/>
          <dgm:bulletEnabled val="1"/>
        </dgm:presLayoutVars>
      </dgm:prSet>
      <dgm:spPr/>
    </dgm:pt>
  </dgm:ptLst>
  <dgm:cxnLst>
    <dgm:cxn modelId="{34F5EA12-835F-43DF-B324-5B7CEF3374F8}" type="presOf" srcId="{61674C07-B089-4E42-A80C-C47B8BB6773E}" destId="{4809F12A-E2D7-47A0-A3BB-5BE70363E01F}" srcOrd="0" destOrd="0" presId="urn:microsoft.com/office/officeart/2005/8/layout/vList2"/>
    <dgm:cxn modelId="{3659A71C-B905-466D-8056-8D679A1BC80C}" srcId="{13505A4A-7BB1-46DB-81E3-F1E735C52790}" destId="{E47D4BE6-1AB1-4BB5-A50C-DB70B2C7C97C}" srcOrd="0" destOrd="0" parTransId="{32EFE525-C342-45B2-B678-990E35A50FA8}" sibTransId="{4A40C35C-C8AB-4ED0-BE25-9593CC465109}"/>
    <dgm:cxn modelId="{9215CA2F-FB23-480D-9EFB-7816936FA194}" type="presOf" srcId="{E47D4BE6-1AB1-4BB5-A50C-DB70B2C7C97C}" destId="{1DF45A87-6FA8-46BA-B82F-4BB6CAE994A5}" srcOrd="0" destOrd="0" presId="urn:microsoft.com/office/officeart/2005/8/layout/vList2"/>
    <dgm:cxn modelId="{C08B1C58-B57E-4974-A3F5-6EFF58398FBD}" srcId="{13505A4A-7BB1-46DB-81E3-F1E735C52790}" destId="{61674C07-B089-4E42-A80C-C47B8BB6773E}" srcOrd="1" destOrd="0" parTransId="{CEC96A80-31AB-4678-A4AC-AD7C38ECC3F4}" sibTransId="{F211F3D1-3D72-47EC-9FF5-88EC39FC7FC6}"/>
    <dgm:cxn modelId="{5A76F37F-1CAB-4C0B-BFC1-6F1B6DC9DBDF}" type="presOf" srcId="{13505A4A-7BB1-46DB-81E3-F1E735C52790}" destId="{2D80C8B4-8D58-4C39-990E-2782D2333AF2}" srcOrd="0" destOrd="0" presId="urn:microsoft.com/office/officeart/2005/8/layout/vList2"/>
    <dgm:cxn modelId="{F961A69D-3D92-4C4D-BDBD-AFE9197F7CD2}" srcId="{13505A4A-7BB1-46DB-81E3-F1E735C52790}" destId="{B678E8D7-68A0-4EEB-9953-6201A3184B75}" srcOrd="2" destOrd="0" parTransId="{1FCBD091-E368-4DED-97A4-E2EA0FF0849C}" sibTransId="{32AAF8AD-C4E6-4D7B-B13F-95DE21017D10}"/>
    <dgm:cxn modelId="{C6ADEEBF-06F8-49E8-809D-41A56DBEC02C}" type="presOf" srcId="{B678E8D7-68A0-4EEB-9953-6201A3184B75}" destId="{0EB9E656-4C9B-45FA-ADFB-46B32FD97137}" srcOrd="0" destOrd="0" presId="urn:microsoft.com/office/officeart/2005/8/layout/vList2"/>
    <dgm:cxn modelId="{5E1D1656-45EC-4701-B924-EC13AA480051}" type="presParOf" srcId="{2D80C8B4-8D58-4C39-990E-2782D2333AF2}" destId="{1DF45A87-6FA8-46BA-B82F-4BB6CAE994A5}" srcOrd="0" destOrd="0" presId="urn:microsoft.com/office/officeart/2005/8/layout/vList2"/>
    <dgm:cxn modelId="{4E1823C8-C6DF-4792-B140-3B1D0B9C2A5D}" type="presParOf" srcId="{2D80C8B4-8D58-4C39-990E-2782D2333AF2}" destId="{57F39961-33BF-40DE-B68A-A215A077B795}" srcOrd="1" destOrd="0" presId="urn:microsoft.com/office/officeart/2005/8/layout/vList2"/>
    <dgm:cxn modelId="{892390FD-C279-4FA6-B1FD-D871BD708A52}" type="presParOf" srcId="{2D80C8B4-8D58-4C39-990E-2782D2333AF2}" destId="{4809F12A-E2D7-47A0-A3BB-5BE70363E01F}" srcOrd="2" destOrd="0" presId="urn:microsoft.com/office/officeart/2005/8/layout/vList2"/>
    <dgm:cxn modelId="{D5AAF8D0-29E5-4BD4-9F0E-FCD0A0B87C21}" type="presParOf" srcId="{2D80C8B4-8D58-4C39-990E-2782D2333AF2}" destId="{ECAEF0CC-9953-4239-9938-2BA5A458735A}" srcOrd="3" destOrd="0" presId="urn:microsoft.com/office/officeart/2005/8/layout/vList2"/>
    <dgm:cxn modelId="{71BB78D2-5B9E-401E-8D26-D6A24461F98F}" type="presParOf" srcId="{2D80C8B4-8D58-4C39-990E-2782D2333AF2}" destId="{0EB9E656-4C9B-45FA-ADFB-46B32FD9713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5D14AD-43FD-4820-95AB-19C85556841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B091CDB-B230-43EC-8511-1464272AEA09}">
      <dgm:prSet/>
      <dgm:spPr/>
      <dgm:t>
        <a:bodyPr/>
        <a:lstStyle/>
        <a:p>
          <a:r>
            <a:rPr lang="en-US"/>
            <a:t>Krallinger, M. et al. The CHEMDNER corpus of chemicals and drugs and its annotation principles. J Cheminform, 2014</a:t>
          </a:r>
        </a:p>
      </dgm:t>
    </dgm:pt>
    <dgm:pt modelId="{4278CE57-457B-46B8-8156-EB4522CCCE16}" type="parTrans" cxnId="{5BA988F4-8F4A-4C37-86CC-C3220370B7B5}">
      <dgm:prSet/>
      <dgm:spPr/>
      <dgm:t>
        <a:bodyPr/>
        <a:lstStyle/>
        <a:p>
          <a:endParaRPr lang="en-US"/>
        </a:p>
      </dgm:t>
    </dgm:pt>
    <dgm:pt modelId="{0E8C4E3E-CE26-4048-B94B-7A3BDEBEE250}" type="sibTrans" cxnId="{5BA988F4-8F4A-4C37-86CC-C3220370B7B5}">
      <dgm:prSet/>
      <dgm:spPr/>
      <dgm:t>
        <a:bodyPr/>
        <a:lstStyle/>
        <a:p>
          <a:endParaRPr lang="en-US"/>
        </a:p>
      </dgm:t>
    </dgm:pt>
    <dgm:pt modelId="{1A05CD1A-9FB6-4062-A773-44B1DDDC3B18}">
      <dgm:prSet/>
      <dgm:spPr/>
      <dgm:t>
        <a:bodyPr/>
        <a:lstStyle/>
        <a:p>
          <a:r>
            <a:rPr lang="en-US"/>
            <a:t>ChatGPT for debugging and organizing</a:t>
          </a:r>
        </a:p>
      </dgm:t>
    </dgm:pt>
    <dgm:pt modelId="{1F5D505E-4287-4821-9B9C-F2C89762C296}" type="parTrans" cxnId="{FC6374F2-394B-4AE2-9A53-73D10737FC5F}">
      <dgm:prSet/>
      <dgm:spPr/>
      <dgm:t>
        <a:bodyPr/>
        <a:lstStyle/>
        <a:p>
          <a:endParaRPr lang="en-US"/>
        </a:p>
      </dgm:t>
    </dgm:pt>
    <dgm:pt modelId="{1D318FE2-9C14-46E9-B3EA-989FEBC4D02E}" type="sibTrans" cxnId="{FC6374F2-394B-4AE2-9A53-73D10737FC5F}">
      <dgm:prSet/>
      <dgm:spPr/>
      <dgm:t>
        <a:bodyPr/>
        <a:lstStyle/>
        <a:p>
          <a:endParaRPr lang="en-US"/>
        </a:p>
      </dgm:t>
    </dgm:pt>
    <dgm:pt modelId="{CEBCD620-6F7C-47D8-A10A-BB8853DEE14E}">
      <dgm:prSet/>
      <dgm:spPr/>
      <dgm:t>
        <a:bodyPr/>
        <a:lstStyle/>
        <a:p>
          <a:r>
            <a:rPr lang="en-US"/>
            <a:t>Stackoverflow</a:t>
          </a:r>
        </a:p>
      </dgm:t>
    </dgm:pt>
    <dgm:pt modelId="{EF359B4D-CFF8-45AB-89F5-032266FB0767}" type="parTrans" cxnId="{8F379004-7019-47B1-A138-BFD5D398B86D}">
      <dgm:prSet/>
      <dgm:spPr/>
      <dgm:t>
        <a:bodyPr/>
        <a:lstStyle/>
        <a:p>
          <a:endParaRPr lang="en-US"/>
        </a:p>
      </dgm:t>
    </dgm:pt>
    <dgm:pt modelId="{1C2F7F86-A4F1-4F25-AE97-A486642F25E1}" type="sibTrans" cxnId="{8F379004-7019-47B1-A138-BFD5D398B86D}">
      <dgm:prSet/>
      <dgm:spPr/>
      <dgm:t>
        <a:bodyPr/>
        <a:lstStyle/>
        <a:p>
          <a:endParaRPr lang="en-US"/>
        </a:p>
      </dgm:t>
    </dgm:pt>
    <dgm:pt modelId="{C56D8566-C51B-47DE-99C9-EB23E9F72BE8}" type="pres">
      <dgm:prSet presAssocID="{7D5D14AD-43FD-4820-95AB-19C855568415}" presName="linear" presStyleCnt="0">
        <dgm:presLayoutVars>
          <dgm:animLvl val="lvl"/>
          <dgm:resizeHandles val="exact"/>
        </dgm:presLayoutVars>
      </dgm:prSet>
      <dgm:spPr/>
    </dgm:pt>
    <dgm:pt modelId="{76BC60AB-A9C0-493F-9F17-C9EE24FD34A6}" type="pres">
      <dgm:prSet presAssocID="{4B091CDB-B230-43EC-8511-1464272AEA09}" presName="parentText" presStyleLbl="node1" presStyleIdx="0" presStyleCnt="3">
        <dgm:presLayoutVars>
          <dgm:chMax val="0"/>
          <dgm:bulletEnabled val="1"/>
        </dgm:presLayoutVars>
      </dgm:prSet>
      <dgm:spPr/>
    </dgm:pt>
    <dgm:pt modelId="{CB883F53-882B-4272-A31C-29C7D8F0565C}" type="pres">
      <dgm:prSet presAssocID="{0E8C4E3E-CE26-4048-B94B-7A3BDEBEE250}" presName="spacer" presStyleCnt="0"/>
      <dgm:spPr/>
    </dgm:pt>
    <dgm:pt modelId="{4A6B2CF8-1720-4666-A1D1-EFE8F18AC80B}" type="pres">
      <dgm:prSet presAssocID="{1A05CD1A-9FB6-4062-A773-44B1DDDC3B18}" presName="parentText" presStyleLbl="node1" presStyleIdx="1" presStyleCnt="3">
        <dgm:presLayoutVars>
          <dgm:chMax val="0"/>
          <dgm:bulletEnabled val="1"/>
        </dgm:presLayoutVars>
      </dgm:prSet>
      <dgm:spPr/>
    </dgm:pt>
    <dgm:pt modelId="{BA36E12C-C482-4B34-9252-0CB1BCDD413D}" type="pres">
      <dgm:prSet presAssocID="{1D318FE2-9C14-46E9-B3EA-989FEBC4D02E}" presName="spacer" presStyleCnt="0"/>
      <dgm:spPr/>
    </dgm:pt>
    <dgm:pt modelId="{AE5B10AA-77DA-4430-8C99-B760E91C788A}" type="pres">
      <dgm:prSet presAssocID="{CEBCD620-6F7C-47D8-A10A-BB8853DEE14E}" presName="parentText" presStyleLbl="node1" presStyleIdx="2" presStyleCnt="3">
        <dgm:presLayoutVars>
          <dgm:chMax val="0"/>
          <dgm:bulletEnabled val="1"/>
        </dgm:presLayoutVars>
      </dgm:prSet>
      <dgm:spPr/>
    </dgm:pt>
  </dgm:ptLst>
  <dgm:cxnLst>
    <dgm:cxn modelId="{8F379004-7019-47B1-A138-BFD5D398B86D}" srcId="{7D5D14AD-43FD-4820-95AB-19C855568415}" destId="{CEBCD620-6F7C-47D8-A10A-BB8853DEE14E}" srcOrd="2" destOrd="0" parTransId="{EF359B4D-CFF8-45AB-89F5-032266FB0767}" sibTransId="{1C2F7F86-A4F1-4F25-AE97-A486642F25E1}"/>
    <dgm:cxn modelId="{74E2EC48-5353-40BE-A32F-A9CEE0BA55F1}" type="presOf" srcId="{4B091CDB-B230-43EC-8511-1464272AEA09}" destId="{76BC60AB-A9C0-493F-9F17-C9EE24FD34A6}" srcOrd="0" destOrd="0" presId="urn:microsoft.com/office/officeart/2005/8/layout/vList2"/>
    <dgm:cxn modelId="{B99A5078-83D0-4E6F-A758-33BB8BE76367}" type="presOf" srcId="{1A05CD1A-9FB6-4062-A773-44B1DDDC3B18}" destId="{4A6B2CF8-1720-4666-A1D1-EFE8F18AC80B}" srcOrd="0" destOrd="0" presId="urn:microsoft.com/office/officeart/2005/8/layout/vList2"/>
    <dgm:cxn modelId="{0F241B99-F297-4DD9-A228-EA92EFD1AA4B}" type="presOf" srcId="{CEBCD620-6F7C-47D8-A10A-BB8853DEE14E}" destId="{AE5B10AA-77DA-4430-8C99-B760E91C788A}" srcOrd="0" destOrd="0" presId="urn:microsoft.com/office/officeart/2005/8/layout/vList2"/>
    <dgm:cxn modelId="{72F428EF-EB4B-4C9E-A579-FF1A601C2D6E}" type="presOf" srcId="{7D5D14AD-43FD-4820-95AB-19C855568415}" destId="{C56D8566-C51B-47DE-99C9-EB23E9F72BE8}" srcOrd="0" destOrd="0" presId="urn:microsoft.com/office/officeart/2005/8/layout/vList2"/>
    <dgm:cxn modelId="{FC6374F2-394B-4AE2-9A53-73D10737FC5F}" srcId="{7D5D14AD-43FD-4820-95AB-19C855568415}" destId="{1A05CD1A-9FB6-4062-A773-44B1DDDC3B18}" srcOrd="1" destOrd="0" parTransId="{1F5D505E-4287-4821-9B9C-F2C89762C296}" sibTransId="{1D318FE2-9C14-46E9-B3EA-989FEBC4D02E}"/>
    <dgm:cxn modelId="{5BA988F4-8F4A-4C37-86CC-C3220370B7B5}" srcId="{7D5D14AD-43FD-4820-95AB-19C855568415}" destId="{4B091CDB-B230-43EC-8511-1464272AEA09}" srcOrd="0" destOrd="0" parTransId="{4278CE57-457B-46B8-8156-EB4522CCCE16}" sibTransId="{0E8C4E3E-CE26-4048-B94B-7A3BDEBEE250}"/>
    <dgm:cxn modelId="{79417173-3429-47FB-9AAE-FB8FC7A2FE15}" type="presParOf" srcId="{C56D8566-C51B-47DE-99C9-EB23E9F72BE8}" destId="{76BC60AB-A9C0-493F-9F17-C9EE24FD34A6}" srcOrd="0" destOrd="0" presId="urn:microsoft.com/office/officeart/2005/8/layout/vList2"/>
    <dgm:cxn modelId="{2BAC539C-A731-4CC4-B1DA-4A20170C0B39}" type="presParOf" srcId="{C56D8566-C51B-47DE-99C9-EB23E9F72BE8}" destId="{CB883F53-882B-4272-A31C-29C7D8F0565C}" srcOrd="1" destOrd="0" presId="urn:microsoft.com/office/officeart/2005/8/layout/vList2"/>
    <dgm:cxn modelId="{82750D86-7F43-41D7-97A7-F776DEE1E022}" type="presParOf" srcId="{C56D8566-C51B-47DE-99C9-EB23E9F72BE8}" destId="{4A6B2CF8-1720-4666-A1D1-EFE8F18AC80B}" srcOrd="2" destOrd="0" presId="urn:microsoft.com/office/officeart/2005/8/layout/vList2"/>
    <dgm:cxn modelId="{10697364-E415-4045-AE14-6E0E97AA8C3C}" type="presParOf" srcId="{C56D8566-C51B-47DE-99C9-EB23E9F72BE8}" destId="{BA36E12C-C482-4B34-9252-0CB1BCDD413D}" srcOrd="3" destOrd="0" presId="urn:microsoft.com/office/officeart/2005/8/layout/vList2"/>
    <dgm:cxn modelId="{EB1E22A6-5698-4C2C-9F3E-439292A50B9C}" type="presParOf" srcId="{C56D8566-C51B-47DE-99C9-EB23E9F72BE8}" destId="{AE5B10AA-77DA-4430-8C99-B760E91C788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45A87-6FA8-46BA-B82F-4BB6CAE994A5}">
      <dsp:nvSpPr>
        <dsp:cNvPr id="0" name=""/>
        <dsp:cNvSpPr/>
      </dsp:nvSpPr>
      <dsp:spPr>
        <a:xfrm>
          <a:off x="0" y="5362"/>
          <a:ext cx="6245265" cy="18249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This project utilizes the Hugging Face Transformers library to fine-tune a pre-trained model for Named Entity Recognition (NER) on a custom dataset containing chemical entities. </a:t>
          </a:r>
          <a:endParaRPr lang="en-US" sz="1800" kern="1200"/>
        </a:p>
      </dsp:txBody>
      <dsp:txXfrm>
        <a:off x="89088" y="94450"/>
        <a:ext cx="6067089" cy="1646804"/>
      </dsp:txXfrm>
    </dsp:sp>
    <dsp:sp modelId="{4809F12A-E2D7-47A0-A3BB-5BE70363E01F}">
      <dsp:nvSpPr>
        <dsp:cNvPr id="0" name=""/>
        <dsp:cNvSpPr/>
      </dsp:nvSpPr>
      <dsp:spPr>
        <a:xfrm>
          <a:off x="0" y="1882183"/>
          <a:ext cx="6245265" cy="182498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The model and tokenizer are saved after training and then used to create a NER pipeline. The pipeline is applied to a given example text and the results are displayed. </a:t>
          </a:r>
          <a:endParaRPr lang="en-US" sz="1800" kern="1200"/>
        </a:p>
      </dsp:txBody>
      <dsp:txXfrm>
        <a:off x="89088" y="1971271"/>
        <a:ext cx="6067089" cy="1646804"/>
      </dsp:txXfrm>
    </dsp:sp>
    <dsp:sp modelId="{0EB9E656-4C9B-45FA-ADFB-46B32FD97137}">
      <dsp:nvSpPr>
        <dsp:cNvPr id="0" name=""/>
        <dsp:cNvSpPr/>
      </dsp:nvSpPr>
      <dsp:spPr>
        <a:xfrm>
          <a:off x="0" y="3759003"/>
          <a:ext cx="6245265" cy="182498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Additionally, a randomly selected sentence from the validation dataset is processed and its entities are visualized using the Spacy library, with custom colors for each entity tag. The main goal of the project is to use a fine-tuned NER model for recognizing chemical entities in CHEMDNER corpus of chemicals and drugs.</a:t>
          </a:r>
          <a:endParaRPr lang="en-US" sz="1800" kern="1200"/>
        </a:p>
      </dsp:txBody>
      <dsp:txXfrm>
        <a:off x="89088" y="3848091"/>
        <a:ext cx="6067089" cy="1646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C60AB-A9C0-493F-9F17-C9EE24FD34A6}">
      <dsp:nvSpPr>
        <dsp:cNvPr id="0" name=""/>
        <dsp:cNvSpPr/>
      </dsp:nvSpPr>
      <dsp:spPr>
        <a:xfrm>
          <a:off x="0" y="308594"/>
          <a:ext cx="6253721" cy="14297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Krallinger, M. et al. The CHEMDNER corpus of chemicals and drugs and its annotation principles. J Cheminform, 2014</a:t>
          </a:r>
        </a:p>
      </dsp:txBody>
      <dsp:txXfrm>
        <a:off x="69794" y="378388"/>
        <a:ext cx="6114133" cy="1290152"/>
      </dsp:txXfrm>
    </dsp:sp>
    <dsp:sp modelId="{4A6B2CF8-1720-4666-A1D1-EFE8F18AC80B}">
      <dsp:nvSpPr>
        <dsp:cNvPr id="0" name=""/>
        <dsp:cNvSpPr/>
      </dsp:nvSpPr>
      <dsp:spPr>
        <a:xfrm>
          <a:off x="0" y="1813214"/>
          <a:ext cx="6253721" cy="142974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ChatGPT for debugging and organizing</a:t>
          </a:r>
        </a:p>
      </dsp:txBody>
      <dsp:txXfrm>
        <a:off x="69794" y="1883008"/>
        <a:ext cx="6114133" cy="1290152"/>
      </dsp:txXfrm>
    </dsp:sp>
    <dsp:sp modelId="{AE5B10AA-77DA-4430-8C99-B760E91C788A}">
      <dsp:nvSpPr>
        <dsp:cNvPr id="0" name=""/>
        <dsp:cNvSpPr/>
      </dsp:nvSpPr>
      <dsp:spPr>
        <a:xfrm>
          <a:off x="0" y="3317834"/>
          <a:ext cx="6253721" cy="14297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Stackoverflow</a:t>
          </a:r>
        </a:p>
      </dsp:txBody>
      <dsp:txXfrm>
        <a:off x="69794" y="3387628"/>
        <a:ext cx="6114133" cy="12901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8248085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829182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509513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8575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49701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49925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54040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88512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02376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08322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96979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3858563446"/>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6AF7F1A-C192-485E-8000-A66CBC0AB0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1">
            <a:extLst>
              <a:ext uri="{FF2B5EF4-FFF2-40B4-BE49-F238E27FC236}">
                <a16:creationId xmlns:a16="http://schemas.microsoft.com/office/drawing/2014/main" id="{7550949C-F599-4B8B-933A-DC36FC28C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0E5C7DA-AA7B-7A16-120E-E8816FB2B3E5}"/>
              </a:ext>
            </a:extLst>
          </p:cNvPr>
          <p:cNvSpPr>
            <a:spLocks noGrp="1"/>
          </p:cNvSpPr>
          <p:nvPr>
            <p:ph type="ctrTitle"/>
          </p:nvPr>
        </p:nvSpPr>
        <p:spPr>
          <a:xfrm>
            <a:off x="5934371" y="685797"/>
            <a:ext cx="5713502" cy="2824165"/>
          </a:xfrm>
        </p:spPr>
        <p:txBody>
          <a:bodyPr anchor="t">
            <a:normAutofit/>
          </a:bodyPr>
          <a:lstStyle/>
          <a:p>
            <a:pPr algn="l"/>
            <a:r>
              <a:rPr lang="en-US" sz="5000" b="1"/>
              <a:t>Deep learning Project Presentation</a:t>
            </a:r>
            <a:r>
              <a:rPr lang="en-US" sz="5000"/>
              <a:t>	</a:t>
            </a:r>
          </a:p>
        </p:txBody>
      </p:sp>
      <p:sp>
        <p:nvSpPr>
          <p:cNvPr id="3" name="Subtitle 2">
            <a:extLst>
              <a:ext uri="{FF2B5EF4-FFF2-40B4-BE49-F238E27FC236}">
                <a16:creationId xmlns:a16="http://schemas.microsoft.com/office/drawing/2014/main" id="{9C36ABF0-3B7E-1E34-5628-9073D954DF8B}"/>
              </a:ext>
            </a:extLst>
          </p:cNvPr>
          <p:cNvSpPr>
            <a:spLocks noGrp="1"/>
          </p:cNvSpPr>
          <p:nvPr>
            <p:ph type="subTitle" idx="1"/>
          </p:nvPr>
        </p:nvSpPr>
        <p:spPr>
          <a:xfrm>
            <a:off x="5934371" y="3602037"/>
            <a:ext cx="5713502" cy="2446338"/>
          </a:xfrm>
        </p:spPr>
        <p:txBody>
          <a:bodyPr vert="horz" lIns="91440" tIns="45720" rIns="91440" bIns="45720" rtlCol="0" anchor="t">
            <a:normAutofit/>
          </a:bodyPr>
          <a:lstStyle/>
          <a:p>
            <a:pPr algn="l"/>
            <a:r>
              <a:rPr lang="en-US" sz="3600" b="1"/>
              <a:t>- Mukul, Hunter and Priyesh</a:t>
            </a:r>
          </a:p>
        </p:txBody>
      </p:sp>
      <p:sp>
        <p:nvSpPr>
          <p:cNvPr id="21"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76684" y="3425580"/>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accent2"/>
          </a:solidFill>
          <a:ln w="9525" cap="flat">
            <a:noFill/>
            <a:prstDash val="solid"/>
            <a:miter/>
          </a:ln>
        </p:spPr>
        <p:txBody>
          <a:bodyPr rtlCol="0" anchor="ctr"/>
          <a:lstStyle/>
          <a:p>
            <a:endParaRPr lang="en-US"/>
          </a:p>
        </p:txBody>
      </p:sp>
      <p:pic>
        <p:nvPicPr>
          <p:cNvPr id="5" name="Picture 4" descr="Complex maths formulae on a blackboard">
            <a:extLst>
              <a:ext uri="{FF2B5EF4-FFF2-40B4-BE49-F238E27FC236}">
                <a16:creationId xmlns:a16="http://schemas.microsoft.com/office/drawing/2014/main" id="{1E94C2BB-06D5-E3F6-8B25-C7846FF26384}"/>
              </a:ext>
            </a:extLst>
          </p:cNvPr>
          <p:cNvPicPr>
            <a:picLocks noChangeAspect="1"/>
          </p:cNvPicPr>
          <p:nvPr/>
        </p:nvPicPr>
        <p:blipFill rotWithShape="1">
          <a:blip r:embed="rId2"/>
          <a:srcRect l="19932" r="7068" b="1"/>
          <a:stretch/>
        </p:blipFill>
        <p:spPr>
          <a:xfrm>
            <a:off x="267983" y="914399"/>
            <a:ext cx="5072883" cy="5072883"/>
          </a:xfrm>
          <a:prstGeom prst="rect">
            <a:avLst/>
          </a:prstGeom>
        </p:spPr>
      </p:pic>
      <p:sp>
        <p:nvSpPr>
          <p:cNvPr id="16" name="Graphic 14">
            <a:extLst>
              <a:ext uri="{FF2B5EF4-FFF2-40B4-BE49-F238E27FC236}">
                <a16:creationId xmlns:a16="http://schemas.microsoft.com/office/drawing/2014/main" id="{2929DB54-1BF0-4191-88B1-ADEBA6E9A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5860" y="3425580"/>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18"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5860" y="68579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50000"/>
            </a:schemeClr>
          </a:solidFill>
          <a:ln w="9525" cap="flat">
            <a:noFill/>
            <a:prstDash val="solid"/>
            <a:miter/>
          </a:ln>
        </p:spPr>
        <p:txBody>
          <a:bodyPr rtlCol="0" anchor="ctr"/>
          <a:lstStyle/>
          <a:p>
            <a:endParaRPr lang="en-US"/>
          </a:p>
        </p:txBody>
      </p:sp>
      <p:sp>
        <p:nvSpPr>
          <p:cNvPr id="23" name="Rectangle 19">
            <a:extLst>
              <a:ext uri="{FF2B5EF4-FFF2-40B4-BE49-F238E27FC236}">
                <a16:creationId xmlns:a16="http://schemas.microsoft.com/office/drawing/2014/main" id="{6EBCA50A-5298-4A7E-A04A-6668F03E1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Graphic 14">
            <a:extLst>
              <a:ext uri="{FF2B5EF4-FFF2-40B4-BE49-F238E27FC236}">
                <a16:creationId xmlns:a16="http://schemas.microsoft.com/office/drawing/2014/main" id="{6E28FA02-41B9-466D-B728-320B55FB09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776684" y="3425580"/>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24"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770708" y="685799"/>
            <a:ext cx="2743200" cy="2746621"/>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26" name="Rectangle 25">
            <a:extLst>
              <a:ext uri="{FF2B5EF4-FFF2-40B4-BE49-F238E27FC236}">
                <a16:creationId xmlns:a16="http://schemas.microsoft.com/office/drawing/2014/main" id="{07BBE06B-52A9-428B-BA9D-8838EE1BF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529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16088-254F-34D5-4EA6-FF717F05D8A8}"/>
              </a:ext>
            </a:extLst>
          </p:cNvPr>
          <p:cNvSpPr>
            <a:spLocks noGrp="1"/>
          </p:cNvSpPr>
          <p:nvPr>
            <p:ph type="title"/>
          </p:nvPr>
        </p:nvSpPr>
        <p:spPr>
          <a:xfrm>
            <a:off x="6928" y="-4329"/>
            <a:ext cx="12201235" cy="6867380"/>
          </a:xfrm>
        </p:spPr>
        <p:txBody>
          <a:bodyPr>
            <a:normAutofit/>
          </a:bodyPr>
          <a:lstStyle/>
          <a:p>
            <a:r>
              <a:rPr lang="en-US" sz="2000" b="1">
                <a:cs typeface="Calibri Light"/>
              </a:rPr>
              <a:t>An explanation of each tag:</a:t>
            </a:r>
          </a:p>
          <a:p>
            <a:r>
              <a:rPr lang="en-US" sz="2000" b="1">
                <a:cs typeface="Calibri Light"/>
              </a:rPr>
              <a:t>O: Outside - This tag represents a token that is not part of any chemical named entity.</a:t>
            </a:r>
          </a:p>
          <a:p>
            <a:r>
              <a:rPr lang="en-US" sz="2000" b="1">
                <a:cs typeface="Calibri Light"/>
              </a:rPr>
              <a:t>B-TRIVIAL: Beginning of a trivial (common) name of a chemical entity. Trivial names are non-systematic names that are widely accepted and used in the scientific community, e.g., "aspirin."</a:t>
            </a:r>
          </a:p>
          <a:p>
            <a:r>
              <a:rPr lang="en-US" sz="2000" b="1">
                <a:cs typeface="Calibri Light"/>
              </a:rPr>
              <a:t>B-SYSTEMATIC: Beginning of a systematic (IUPAC) name of a chemical entity. Systematic names follow a set of rules defined by the International Union of Pure and Applied Chemistry (IUPAC), e.g., "2-(acetyloxy)benzoic acid."</a:t>
            </a:r>
          </a:p>
          <a:p>
            <a:r>
              <a:rPr lang="en-US" sz="2000" b="1">
                <a:cs typeface="Calibri Light"/>
              </a:rPr>
              <a:t>B-ABBREVIATION: Beginning of an abbreviation or acronym representing a chemical entity, e.g., "DMSO" for dimethyl sulfoxide.</a:t>
            </a:r>
          </a:p>
          <a:p>
            <a:r>
              <a:rPr lang="en-US" sz="2000" b="1">
                <a:cs typeface="Calibri Light"/>
              </a:rPr>
              <a:t>B-FORMULA: Beginning of a chemical formula, e.g., "H2O" for water.</a:t>
            </a:r>
          </a:p>
          <a:p>
            <a:r>
              <a:rPr lang="en-US" sz="2000" b="1">
                <a:cs typeface="Calibri Light"/>
              </a:rPr>
              <a:t>B-FAMILY: Beginning of a chemical family name, which refers to a group of related chemical compounds, e.g., "steroids" or "alkanes."</a:t>
            </a:r>
          </a:p>
          <a:p>
            <a:r>
              <a:rPr lang="en-US" sz="2000" b="1">
                <a:cs typeface="Calibri Light"/>
              </a:rPr>
              <a:t>I-SYSTEMATIC: Inside a multi-token systematic (IUPAC) name of a chemical entity.</a:t>
            </a:r>
          </a:p>
          <a:p>
            <a:r>
              <a:rPr lang="en-US" sz="2000" b="1">
                <a:cs typeface="Calibri Light"/>
              </a:rPr>
              <a:t>I-FAMILY: Inside a multi-token chemical family name.</a:t>
            </a:r>
          </a:p>
          <a:p>
            <a:r>
              <a:rPr lang="en-US" sz="2000" b="1">
                <a:cs typeface="Calibri Light"/>
              </a:rPr>
              <a:t>I-TRIVIAL: Inside a multi-token trivial (common) name of a chemical entity.</a:t>
            </a:r>
          </a:p>
          <a:p>
            <a:r>
              <a:rPr lang="en-US" sz="2000" b="1">
                <a:cs typeface="Calibri Light"/>
              </a:rPr>
              <a:t>I-MULTIPLE: Inside a multi-token chemical entity representing a mixture or multiple chemicals, e.g., "Fe2O3/SiO2."</a:t>
            </a:r>
          </a:p>
          <a:p>
            <a:r>
              <a:rPr lang="en-US" sz="2000" b="1">
                <a:cs typeface="Calibri Light"/>
              </a:rPr>
              <a:t>B-IDENTIFIER: Beginning of a registry identifier, such as a Chemical Abstracts Service (CAS) number or other unique identifiers for chemical entities.</a:t>
            </a:r>
          </a:p>
          <a:p>
            <a:r>
              <a:rPr lang="en-US" sz="2000" b="1">
                <a:cs typeface="Calibri Light"/>
              </a:rPr>
              <a:t>I-FORMULA: Inside a multi-token chemical formula.</a:t>
            </a:r>
          </a:p>
          <a:p>
            <a:r>
              <a:rPr lang="en-US" sz="2000" b="1">
                <a:cs typeface="Calibri Light"/>
              </a:rPr>
              <a:t>These tags allow you to identify and categorize various chemical entities in scientific texts, such as chemical names, abbreviations, formulas, and families, which is crucial for extracting and analyzing chemical information from the literature.</a:t>
            </a:r>
          </a:p>
          <a:p>
            <a:endParaRPr lang="en-US" sz="1800">
              <a:cs typeface="Calibri Light"/>
            </a:endParaRPr>
          </a:p>
        </p:txBody>
      </p:sp>
    </p:spTree>
    <p:extLst>
      <p:ext uri="{BB962C8B-B14F-4D97-AF65-F5344CB8AC3E}">
        <p14:creationId xmlns:p14="http://schemas.microsoft.com/office/powerpoint/2010/main" val="1598251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5912063E-03FA-F269-0C76-E76403CFD010}"/>
              </a:ext>
            </a:extLst>
          </p:cNvPr>
          <p:cNvPicPr>
            <a:picLocks noChangeAspect="1"/>
          </p:cNvPicPr>
          <p:nvPr/>
        </p:nvPicPr>
        <p:blipFill>
          <a:blip r:embed="rId2"/>
          <a:stretch>
            <a:fillRect/>
          </a:stretch>
        </p:blipFill>
        <p:spPr>
          <a:xfrm>
            <a:off x="787401" y="114406"/>
            <a:ext cx="10836562" cy="6629189"/>
          </a:xfrm>
          <a:prstGeom prst="rect">
            <a:avLst/>
          </a:prstGeom>
        </p:spPr>
      </p:pic>
    </p:spTree>
    <p:extLst>
      <p:ext uri="{BB962C8B-B14F-4D97-AF65-F5344CB8AC3E}">
        <p14:creationId xmlns:p14="http://schemas.microsoft.com/office/powerpoint/2010/main" val="972712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omplex maths formulae on a blackboard">
            <a:extLst>
              <a:ext uri="{FF2B5EF4-FFF2-40B4-BE49-F238E27FC236}">
                <a16:creationId xmlns:a16="http://schemas.microsoft.com/office/drawing/2014/main" id="{84D27B1B-3846-9BC9-A4A1-6CC20A6DFE67}"/>
              </a:ext>
            </a:extLst>
          </p:cNvPr>
          <p:cNvPicPr>
            <a:picLocks noChangeAspect="1"/>
          </p:cNvPicPr>
          <p:nvPr/>
        </p:nvPicPr>
        <p:blipFill rotWithShape="1">
          <a:blip r:embed="rId2">
            <a:alphaModFix amt="40000"/>
          </a:blip>
          <a:srcRect t="17107" r="-2" b="5731"/>
          <a:stretch/>
        </p:blipFill>
        <p:spPr>
          <a:xfrm>
            <a:off x="20" y="10"/>
            <a:ext cx="12191980" cy="6857990"/>
          </a:xfrm>
          <a:prstGeom prst="rect">
            <a:avLst/>
          </a:prstGeom>
        </p:spPr>
      </p:pic>
      <p:sp>
        <p:nvSpPr>
          <p:cNvPr id="2" name="Title 1">
            <a:extLst>
              <a:ext uri="{FF2B5EF4-FFF2-40B4-BE49-F238E27FC236}">
                <a16:creationId xmlns:a16="http://schemas.microsoft.com/office/drawing/2014/main" id="{B6A988E8-2165-0E59-F998-3CD8FF71132F}"/>
              </a:ext>
            </a:extLst>
          </p:cNvPr>
          <p:cNvSpPr>
            <a:spLocks noGrp="1"/>
          </p:cNvSpPr>
          <p:nvPr>
            <p:ph type="title"/>
          </p:nvPr>
        </p:nvSpPr>
        <p:spPr>
          <a:xfrm>
            <a:off x="965200" y="965200"/>
            <a:ext cx="10261600" cy="3564869"/>
          </a:xfrm>
        </p:spPr>
        <p:txBody>
          <a:bodyPr vert="horz" lIns="91440" tIns="45720" rIns="91440" bIns="45720" rtlCol="0" anchor="b">
            <a:normAutofit/>
          </a:bodyPr>
          <a:lstStyle/>
          <a:p>
            <a:r>
              <a:rPr lang="en-US" sz="4600">
                <a:ln w="22225">
                  <a:solidFill>
                    <a:schemeClr val="tx1"/>
                  </a:solidFill>
                  <a:miter lim="800000"/>
                </a:ln>
                <a:noFill/>
              </a:rPr>
              <a:t>In the next slide we are grouping the DataFrame df by the 'PMID_Type' column and then aggregating the values in the other columns for each group</a:t>
            </a:r>
          </a:p>
          <a:p>
            <a:endParaRPr lang="en-US" sz="4600">
              <a:ln w="22225">
                <a:solidFill>
                  <a:schemeClr val="tx1"/>
                </a:solidFill>
                <a:miter lim="800000"/>
              </a:ln>
              <a:noFill/>
            </a:endParaRPr>
          </a:p>
        </p:txBody>
      </p:sp>
    </p:spTree>
    <p:extLst>
      <p:ext uri="{BB962C8B-B14F-4D97-AF65-F5344CB8AC3E}">
        <p14:creationId xmlns:p14="http://schemas.microsoft.com/office/powerpoint/2010/main" val="27737528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67E8A1F3-DBF0-1919-A842-AB01164833B0}"/>
              </a:ext>
            </a:extLst>
          </p:cNvPr>
          <p:cNvPicPr>
            <a:picLocks noChangeAspect="1"/>
          </p:cNvPicPr>
          <p:nvPr/>
        </p:nvPicPr>
        <p:blipFill>
          <a:blip r:embed="rId2"/>
          <a:stretch>
            <a:fillRect/>
          </a:stretch>
        </p:blipFill>
        <p:spPr>
          <a:xfrm>
            <a:off x="210128" y="143264"/>
            <a:ext cx="11748653" cy="6502198"/>
          </a:xfrm>
          <a:prstGeom prst="rect">
            <a:avLst/>
          </a:prstGeom>
        </p:spPr>
      </p:pic>
    </p:spTree>
    <p:extLst>
      <p:ext uri="{BB962C8B-B14F-4D97-AF65-F5344CB8AC3E}">
        <p14:creationId xmlns:p14="http://schemas.microsoft.com/office/powerpoint/2010/main" val="79421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Top view of cubes connected with black lines">
            <a:extLst>
              <a:ext uri="{FF2B5EF4-FFF2-40B4-BE49-F238E27FC236}">
                <a16:creationId xmlns:a16="http://schemas.microsoft.com/office/drawing/2014/main" id="{78C7C29E-B9AF-15E7-A276-09F7CDD0DBF8}"/>
              </a:ext>
            </a:extLst>
          </p:cNvPr>
          <p:cNvPicPr>
            <a:picLocks noChangeAspect="1"/>
          </p:cNvPicPr>
          <p:nvPr/>
        </p:nvPicPr>
        <p:blipFill rotWithShape="1">
          <a:blip r:embed="rId2">
            <a:alphaModFix amt="40000"/>
          </a:blip>
          <a:srcRect t="17884" r="-2" b="7115"/>
          <a:stretch/>
        </p:blipFill>
        <p:spPr>
          <a:xfrm>
            <a:off x="20" y="10"/>
            <a:ext cx="12191980" cy="6857990"/>
          </a:xfrm>
          <a:prstGeom prst="rect">
            <a:avLst/>
          </a:prstGeom>
        </p:spPr>
      </p:pic>
      <p:sp>
        <p:nvSpPr>
          <p:cNvPr id="2" name="Title 1">
            <a:extLst>
              <a:ext uri="{FF2B5EF4-FFF2-40B4-BE49-F238E27FC236}">
                <a16:creationId xmlns:a16="http://schemas.microsoft.com/office/drawing/2014/main" id="{E1814EF0-41B2-9851-0F8A-492321186AC2}"/>
              </a:ext>
            </a:extLst>
          </p:cNvPr>
          <p:cNvSpPr>
            <a:spLocks noGrp="1"/>
          </p:cNvSpPr>
          <p:nvPr>
            <p:ph type="title"/>
          </p:nvPr>
        </p:nvSpPr>
        <p:spPr>
          <a:xfrm>
            <a:off x="214746" y="711201"/>
            <a:ext cx="11589326" cy="2825960"/>
          </a:xfrm>
        </p:spPr>
        <p:txBody>
          <a:bodyPr vert="horz" lIns="91440" tIns="45720" rIns="91440" bIns="45720" rtlCol="0" anchor="b">
            <a:normAutofit/>
          </a:bodyPr>
          <a:lstStyle/>
          <a:p>
            <a:r>
              <a:rPr lang="en-US" sz="3200" b="1">
                <a:ln w="22225">
                  <a:solidFill>
                    <a:schemeClr val="tx1"/>
                  </a:solidFill>
                  <a:miter lim="800000"/>
                </a:ln>
                <a:noFill/>
              </a:rPr>
              <a:t>1. Now, we do the Step 1 for Validation and evaluation set as well. </a:t>
            </a:r>
            <a:br>
              <a:rPr lang="en-US" sz="3200" b="1">
                <a:ln w="22225">
                  <a:solidFill>
                    <a:schemeClr val="tx1"/>
                  </a:solidFill>
                  <a:miter lim="800000"/>
                </a:ln>
              </a:rPr>
            </a:br>
            <a:r>
              <a:rPr lang="en-US" sz="3200" b="1">
                <a:ln w="22225">
                  <a:solidFill>
                    <a:schemeClr val="tx1"/>
                  </a:solidFill>
                  <a:miter lim="800000"/>
                </a:ln>
                <a:noFill/>
              </a:rPr>
              <a:t>2. We now have 3 </a:t>
            </a:r>
            <a:r>
              <a:rPr lang="en-US" sz="3200" b="1" err="1">
                <a:ln w="22225">
                  <a:solidFill>
                    <a:schemeClr val="tx1"/>
                  </a:solidFill>
                  <a:miter lim="800000"/>
                </a:ln>
                <a:noFill/>
              </a:rPr>
              <a:t>dataframe</a:t>
            </a:r>
            <a:r>
              <a:rPr lang="en-US" sz="3200" b="1">
                <a:ln w="22225">
                  <a:solidFill>
                    <a:schemeClr val="tx1"/>
                  </a:solidFill>
                  <a:miter lim="800000"/>
                </a:ln>
                <a:noFill/>
              </a:rPr>
              <a:t> ready which are</a:t>
            </a:r>
            <a:br>
              <a:rPr lang="en-US" sz="3200" b="1">
                <a:ln w="22225">
                  <a:solidFill>
                    <a:schemeClr val="tx1"/>
                  </a:solidFill>
                  <a:miter lim="800000"/>
                </a:ln>
              </a:rPr>
            </a:br>
            <a:r>
              <a:rPr lang="en-US" sz="3200" b="1">
                <a:ln w="22225">
                  <a:solidFill>
                    <a:schemeClr val="tx1"/>
                  </a:solidFill>
                  <a:miter lim="800000"/>
                </a:ln>
                <a:noFill/>
              </a:rPr>
              <a:t>     </a:t>
            </a:r>
            <a:r>
              <a:rPr lang="en-US" sz="3200" b="1" err="1">
                <a:ln w="22225">
                  <a:solidFill>
                    <a:schemeClr val="tx1"/>
                  </a:solidFill>
                  <a:miter lim="800000"/>
                </a:ln>
                <a:noFill/>
              </a:rPr>
              <a:t>training_df</a:t>
            </a:r>
            <a:r>
              <a:rPr lang="en-US" sz="3200" b="1">
                <a:ln w="22225">
                  <a:solidFill>
                    <a:schemeClr val="tx1"/>
                  </a:solidFill>
                  <a:miter lim="800000"/>
                </a:ln>
                <a:noFill/>
              </a:rPr>
              <a:t>,  </a:t>
            </a:r>
            <a:r>
              <a:rPr lang="en-US" sz="3200" b="1" err="1">
                <a:ln w="22225">
                  <a:solidFill>
                    <a:schemeClr val="tx1"/>
                  </a:solidFill>
                  <a:miter lim="800000"/>
                </a:ln>
                <a:noFill/>
              </a:rPr>
              <a:t>validation_df</a:t>
            </a:r>
            <a:r>
              <a:rPr lang="en-US" sz="3200" b="1">
                <a:ln w="22225">
                  <a:solidFill>
                    <a:schemeClr val="tx1"/>
                  </a:solidFill>
                  <a:miter lim="800000"/>
                </a:ln>
                <a:noFill/>
              </a:rPr>
              <a:t>, </a:t>
            </a:r>
            <a:r>
              <a:rPr lang="en-US" sz="3200" b="1" err="1">
                <a:ln w="22225">
                  <a:solidFill>
                    <a:schemeClr val="tx1"/>
                  </a:solidFill>
                  <a:miter lim="800000"/>
                </a:ln>
                <a:noFill/>
              </a:rPr>
              <a:t>evaluation_df</a:t>
            </a:r>
            <a:r>
              <a:rPr lang="en-US" sz="3200" b="1">
                <a:ln w="22225">
                  <a:solidFill>
                    <a:schemeClr val="tx1"/>
                  </a:solidFill>
                  <a:miter lim="800000"/>
                </a:ln>
                <a:noFill/>
              </a:rPr>
              <a:t>.</a:t>
            </a:r>
            <a:br>
              <a:rPr lang="en-US" sz="3200" b="1">
                <a:ln w="22225">
                  <a:solidFill>
                    <a:schemeClr val="tx1"/>
                  </a:solidFill>
                  <a:miter lim="800000"/>
                </a:ln>
              </a:rPr>
            </a:br>
            <a:r>
              <a:rPr lang="en-US" sz="3200" b="1">
                <a:ln w="22225">
                  <a:solidFill>
                    <a:schemeClr val="tx1"/>
                  </a:solidFill>
                  <a:miter lim="800000"/>
                </a:ln>
                <a:noFill/>
              </a:rPr>
              <a:t>3. Then, we combine all these dataset into single big dataset to avoid       unnecessary complexity in the future.</a:t>
            </a:r>
            <a:endParaRPr lang="en-US">
              <a:cs typeface="Calibri Light" panose="020F0302020204030204"/>
            </a:endParaRPr>
          </a:p>
        </p:txBody>
      </p:sp>
      <p:pic>
        <p:nvPicPr>
          <p:cNvPr id="3" name="Picture 4" descr="Graphical user interface&#10;&#10;Description automatically generated">
            <a:extLst>
              <a:ext uri="{FF2B5EF4-FFF2-40B4-BE49-F238E27FC236}">
                <a16:creationId xmlns:a16="http://schemas.microsoft.com/office/drawing/2014/main" id="{3E1A849E-7915-FCEA-24FC-EEE673F760DE}"/>
              </a:ext>
            </a:extLst>
          </p:cNvPr>
          <p:cNvPicPr>
            <a:picLocks noChangeAspect="1"/>
          </p:cNvPicPr>
          <p:nvPr/>
        </p:nvPicPr>
        <p:blipFill>
          <a:blip r:embed="rId3"/>
          <a:stretch>
            <a:fillRect/>
          </a:stretch>
        </p:blipFill>
        <p:spPr>
          <a:xfrm>
            <a:off x="129310" y="4130570"/>
            <a:ext cx="11737107" cy="2060496"/>
          </a:xfrm>
          <a:prstGeom prst="rect">
            <a:avLst/>
          </a:prstGeom>
        </p:spPr>
      </p:pic>
    </p:spTree>
    <p:extLst>
      <p:ext uri="{BB962C8B-B14F-4D97-AF65-F5344CB8AC3E}">
        <p14:creationId xmlns:p14="http://schemas.microsoft.com/office/powerpoint/2010/main" val="21425164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4" descr="Computer script on a screen">
            <a:extLst>
              <a:ext uri="{FF2B5EF4-FFF2-40B4-BE49-F238E27FC236}">
                <a16:creationId xmlns:a16="http://schemas.microsoft.com/office/drawing/2014/main" id="{EDEBC0A6-6B11-AE88-D0D6-5D7ACB62C55B}"/>
              </a:ext>
            </a:extLst>
          </p:cNvPr>
          <p:cNvPicPr>
            <a:picLocks noChangeAspect="1"/>
          </p:cNvPicPr>
          <p:nvPr/>
        </p:nvPicPr>
        <p:blipFill rotWithShape="1">
          <a:blip r:embed="rId2">
            <a:alphaModFix amt="40000"/>
          </a:blip>
          <a:srcRect t="7695" b="8035"/>
          <a:stretch/>
        </p:blipFill>
        <p:spPr>
          <a:xfrm>
            <a:off x="20" y="10"/>
            <a:ext cx="12191980" cy="6857990"/>
          </a:xfrm>
          <a:prstGeom prst="rect">
            <a:avLst/>
          </a:prstGeom>
        </p:spPr>
      </p:pic>
      <p:sp>
        <p:nvSpPr>
          <p:cNvPr id="2" name="TextBox 1">
            <a:extLst>
              <a:ext uri="{FF2B5EF4-FFF2-40B4-BE49-F238E27FC236}">
                <a16:creationId xmlns:a16="http://schemas.microsoft.com/office/drawing/2014/main" id="{758D8DB5-0204-8441-93C0-00F3A1FB34ED}"/>
              </a:ext>
            </a:extLst>
          </p:cNvPr>
          <p:cNvSpPr txBox="1"/>
          <p:nvPr/>
        </p:nvSpPr>
        <p:spPr>
          <a:xfrm>
            <a:off x="965200" y="965200"/>
            <a:ext cx="10261600" cy="356486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8100" b="1" spc="-150">
                <a:ln w="22225">
                  <a:solidFill>
                    <a:schemeClr val="tx1"/>
                  </a:solidFill>
                  <a:miter lim="800000"/>
                </a:ln>
                <a:noFill/>
                <a:latin typeface="+mj-lt"/>
                <a:ea typeface="+mj-ea"/>
                <a:cs typeface="+mj-cs"/>
              </a:rPr>
              <a:t>Step 2 :</a:t>
            </a:r>
            <a:r>
              <a:rPr lang="en-US" sz="8100" spc="-150">
                <a:ln w="22225">
                  <a:solidFill>
                    <a:schemeClr val="tx1"/>
                  </a:solidFill>
                  <a:miter lim="800000"/>
                </a:ln>
                <a:noFill/>
                <a:latin typeface="+mj-lt"/>
                <a:ea typeface="+mj-ea"/>
                <a:cs typeface="+mj-cs"/>
              </a:rPr>
              <a:t> Transforming the Data for further process</a:t>
            </a:r>
            <a:endParaRPr lang="en-US" sz="8100" b="1" spc="-150">
              <a:ln w="22225">
                <a:solidFill>
                  <a:schemeClr val="tx1"/>
                </a:solidFill>
                <a:miter lim="800000"/>
              </a:ln>
              <a:noFill/>
              <a:latin typeface="+mj-lt"/>
              <a:ea typeface="+mj-ea"/>
              <a:cs typeface="+mj-cs"/>
            </a:endParaRPr>
          </a:p>
          <a:p>
            <a:pPr>
              <a:lnSpc>
                <a:spcPct val="90000"/>
              </a:lnSpc>
              <a:spcBef>
                <a:spcPct val="0"/>
              </a:spcBef>
              <a:spcAft>
                <a:spcPts val="600"/>
              </a:spcAft>
            </a:pPr>
            <a:endParaRPr lang="en-US" sz="8100" b="1" spc="-150">
              <a:ln w="22225">
                <a:solidFill>
                  <a:schemeClr val="tx1"/>
                </a:solidFill>
                <a:miter lim="800000"/>
              </a:ln>
              <a:noFill/>
              <a:latin typeface="+mj-lt"/>
              <a:ea typeface="+mj-ea"/>
              <a:cs typeface="+mj-cs"/>
            </a:endParaRPr>
          </a:p>
        </p:txBody>
      </p:sp>
    </p:spTree>
    <p:extLst>
      <p:ext uri="{BB962C8B-B14F-4D97-AF65-F5344CB8AC3E}">
        <p14:creationId xmlns:p14="http://schemas.microsoft.com/office/powerpoint/2010/main" val="79433852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243EB0-BA43-F11D-2C93-8D0C47091971}"/>
              </a:ext>
            </a:extLst>
          </p:cNvPr>
          <p:cNvSpPr txBox="1"/>
          <p:nvPr/>
        </p:nvSpPr>
        <p:spPr>
          <a:xfrm>
            <a:off x="181754" y="1145799"/>
            <a:ext cx="4602716"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Lets create a </a:t>
            </a:r>
            <a:r>
              <a:rPr lang="en-US" sz="2400" b="1" err="1">
                <a:ea typeface="+mn-lt"/>
                <a:cs typeface="+mn-lt"/>
              </a:rPr>
              <a:t>dataframe</a:t>
            </a:r>
            <a:r>
              <a:rPr lang="en-US" sz="2400" b="1">
                <a:ea typeface="+mn-lt"/>
                <a:cs typeface="+mn-lt"/>
              </a:rPr>
              <a:t> where Each row in the </a:t>
            </a:r>
            <a:r>
              <a:rPr lang="en-US" sz="2400" b="1" err="1">
                <a:ea typeface="+mn-lt"/>
                <a:cs typeface="+mn-lt"/>
              </a:rPr>
              <a:t>DataFrame</a:t>
            </a:r>
            <a:r>
              <a:rPr lang="en-US" sz="2400" b="1">
                <a:ea typeface="+mn-lt"/>
                <a:cs typeface="+mn-lt"/>
              </a:rPr>
              <a:t> will correspond to a sentence in the original dataset, and the tags will indicate the start and end positions of named entities and their type. For example, in the second row, the word 'aflatoxin' will be tagged as a member of the 'B-FAMILY' entity type at character positions 197-206, 613-622, 741-750, 1107-1116, 1342-1351, and 1420-1429.</a:t>
            </a:r>
            <a:endParaRPr lang="en-US" sz="2400" b="1">
              <a:cs typeface="Calibri"/>
            </a:endParaRPr>
          </a:p>
        </p:txBody>
      </p:sp>
      <p:pic>
        <p:nvPicPr>
          <p:cNvPr id="5" name="Picture 5" descr="Text&#10;&#10;Description automatically generated">
            <a:extLst>
              <a:ext uri="{FF2B5EF4-FFF2-40B4-BE49-F238E27FC236}">
                <a16:creationId xmlns:a16="http://schemas.microsoft.com/office/drawing/2014/main" id="{2199B3C3-43C3-D26C-5B5F-45CA6C6AB942}"/>
              </a:ext>
            </a:extLst>
          </p:cNvPr>
          <p:cNvPicPr>
            <a:picLocks noChangeAspect="1"/>
          </p:cNvPicPr>
          <p:nvPr/>
        </p:nvPicPr>
        <p:blipFill>
          <a:blip r:embed="rId2"/>
          <a:stretch>
            <a:fillRect/>
          </a:stretch>
        </p:blipFill>
        <p:spPr>
          <a:xfrm>
            <a:off x="5304432" y="-1762"/>
            <a:ext cx="6871645" cy="6861525"/>
          </a:xfrm>
          <a:prstGeom prst="rect">
            <a:avLst/>
          </a:prstGeom>
        </p:spPr>
      </p:pic>
    </p:spTree>
    <p:extLst>
      <p:ext uri="{BB962C8B-B14F-4D97-AF65-F5344CB8AC3E}">
        <p14:creationId xmlns:p14="http://schemas.microsoft.com/office/powerpoint/2010/main" val="3351889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2D45DB1D-5746-353B-8DAE-4ECD3B7DF478}"/>
              </a:ext>
            </a:extLst>
          </p:cNvPr>
          <p:cNvPicPr>
            <a:picLocks noChangeAspect="1"/>
          </p:cNvPicPr>
          <p:nvPr/>
        </p:nvPicPr>
        <p:blipFill>
          <a:blip r:embed="rId2"/>
          <a:stretch>
            <a:fillRect/>
          </a:stretch>
        </p:blipFill>
        <p:spPr>
          <a:xfrm>
            <a:off x="-2250432" y="42441"/>
            <a:ext cx="16419046" cy="6865482"/>
          </a:xfrm>
          <a:prstGeom prst="rect">
            <a:avLst/>
          </a:prstGeom>
        </p:spPr>
      </p:pic>
    </p:spTree>
    <p:extLst>
      <p:ext uri="{BB962C8B-B14F-4D97-AF65-F5344CB8AC3E}">
        <p14:creationId xmlns:p14="http://schemas.microsoft.com/office/powerpoint/2010/main" val="3852971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8A6477-A7E7-F17B-C81D-7C4AE2269B60}"/>
              </a:ext>
            </a:extLst>
          </p:cNvPr>
          <p:cNvPicPr>
            <a:picLocks noChangeAspect="1"/>
          </p:cNvPicPr>
          <p:nvPr/>
        </p:nvPicPr>
        <p:blipFill rotWithShape="1">
          <a:blip r:embed="rId2">
            <a:alphaModFix amt="40000"/>
          </a:blip>
          <a:srcRect t="14663" r="-2" b="10336"/>
          <a:stretch/>
        </p:blipFill>
        <p:spPr>
          <a:xfrm>
            <a:off x="20" y="10"/>
            <a:ext cx="12191979" cy="6857990"/>
          </a:xfrm>
          <a:prstGeom prst="rect">
            <a:avLst/>
          </a:prstGeom>
        </p:spPr>
      </p:pic>
      <p:sp>
        <p:nvSpPr>
          <p:cNvPr id="2" name="Title 1">
            <a:extLst>
              <a:ext uri="{FF2B5EF4-FFF2-40B4-BE49-F238E27FC236}">
                <a16:creationId xmlns:a16="http://schemas.microsoft.com/office/drawing/2014/main" id="{605AA315-DC7A-D62C-C7A8-F5879AC3DFBA}"/>
              </a:ext>
            </a:extLst>
          </p:cNvPr>
          <p:cNvSpPr>
            <a:spLocks noGrp="1"/>
          </p:cNvSpPr>
          <p:nvPr>
            <p:ph type="title"/>
          </p:nvPr>
        </p:nvSpPr>
        <p:spPr>
          <a:xfrm>
            <a:off x="795067" y="376105"/>
            <a:ext cx="10506456" cy="2057400"/>
          </a:xfrm>
        </p:spPr>
        <p:txBody>
          <a:bodyPr vert="horz" lIns="91440" tIns="45720" rIns="91440" bIns="45720" rtlCol="0" anchor="b">
            <a:normAutofit/>
          </a:bodyPr>
          <a:lstStyle/>
          <a:p>
            <a:r>
              <a:rPr lang="en-US" sz="3900"/>
              <a:t>Now, Let's create a list valid_data_list that stores the data in a format suitable for training an NER model. It will contain start, end, Tags, Entity.</a:t>
            </a:r>
          </a:p>
        </p:txBody>
      </p:sp>
      <p:sp>
        <p:nvSpPr>
          <p:cNvPr id="4" name="TextBox 3">
            <a:extLst>
              <a:ext uri="{FF2B5EF4-FFF2-40B4-BE49-F238E27FC236}">
                <a16:creationId xmlns:a16="http://schemas.microsoft.com/office/drawing/2014/main" id="{1D63ADC0-B444-397F-BFEC-596C623B80CD}"/>
              </a:ext>
            </a:extLst>
          </p:cNvPr>
          <p:cNvSpPr txBox="1"/>
          <p:nvPr/>
        </p:nvSpPr>
        <p:spPr>
          <a:xfrm>
            <a:off x="841248" y="2809425"/>
            <a:ext cx="10506456" cy="404395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000" err="1"/>
              <a:t>valid_data_list</a:t>
            </a:r>
            <a:r>
              <a:rPr lang="en-US" sz="2000"/>
              <a:t>[5]</a:t>
            </a:r>
            <a:endParaRPr lang="en-US" sz="2000">
              <a:cs typeface="Calibri"/>
            </a:endParaRPr>
          </a:p>
          <a:p>
            <a:pPr indent="-228600">
              <a:lnSpc>
                <a:spcPct val="90000"/>
              </a:lnSpc>
              <a:spcAft>
                <a:spcPts val="600"/>
              </a:spcAft>
              <a:buFont typeface="Arial" panose="020B0604020202020204" pitchFamily="34" charset="0"/>
              <a:buChar char="•"/>
            </a:pPr>
            <a:endParaRPr lang="en-US" sz="2000">
              <a:cs typeface="Calibri"/>
            </a:endParaRPr>
          </a:p>
          <a:p>
            <a:pPr indent="-228600">
              <a:lnSpc>
                <a:spcPct val="90000"/>
              </a:lnSpc>
              <a:spcAft>
                <a:spcPts val="600"/>
              </a:spcAft>
              <a:buFont typeface="Arial" panose="020B0604020202020204" pitchFamily="34" charset="0"/>
              <a:buChar char="•"/>
            </a:pPr>
            <a:r>
              <a:rPr lang="en-US" sz="2000"/>
              <a:t>{'text': 'Preliminary investigation of a number of plant extracts for allelopathic activity using seed germination inhibition bioassay showed a promising activity of the water extract of the aerial parts of Mikania scandens . Activity - guided fractionation of the M . scandens extract led to the isolation of the highly allelopathic active compound </a:t>
            </a:r>
            <a:r>
              <a:rPr lang="en-US" sz="2000" err="1"/>
              <a:t>mikanolide</a:t>
            </a:r>
            <a:r>
              <a:rPr lang="en-US" sz="2000"/>
              <a:t> , with minimum inhibitory concentration of 0.083 µM mL(-1) . As M . scandens is a highly abundant invasive plant in Sri Lanka and other South Asian countries , this plant could be developed as an environment friendly natural herbicide , either in crude form as shredded plant material or as pure </a:t>
            </a:r>
            <a:r>
              <a:rPr lang="en-US" sz="2000" err="1"/>
              <a:t>mikanolide</a:t>
            </a:r>
            <a:r>
              <a:rPr lang="en-US" sz="2000"/>
              <a:t> , which is the major constituent ( ∼0.02% ) in the plant .', 'entities': [[340, 350, '</a:t>
            </a:r>
            <a:r>
              <a:rPr lang="en-US" sz="2000" err="1"/>
              <a:t>mikanolide</a:t>
            </a:r>
            <a:r>
              <a:rPr lang="en-US" sz="2000"/>
              <a:t>', 'B-TRIVIAL'], [647, 657, '</a:t>
            </a:r>
            <a:r>
              <a:rPr lang="en-US" sz="2000" err="1"/>
              <a:t>mikanolide</a:t>
            </a:r>
            <a:r>
              <a:rPr lang="en-US" sz="2000"/>
              <a:t>', 'B-TRIVIAL']]}</a:t>
            </a:r>
            <a:endParaRPr lang="en-US" sz="2000">
              <a:cs typeface="Calibri"/>
            </a:endParaRPr>
          </a:p>
          <a:p>
            <a:pPr indent="-228600">
              <a:lnSpc>
                <a:spcPct val="90000"/>
              </a:lnSpc>
              <a:spcAft>
                <a:spcPts val="600"/>
              </a:spcAft>
              <a:buFont typeface="Arial" panose="020B0604020202020204" pitchFamily="34" charset="0"/>
              <a:buChar char="•"/>
            </a:pPr>
            <a:endParaRPr lang="en-US" sz="1700"/>
          </a:p>
        </p:txBody>
      </p:sp>
    </p:spTree>
    <p:extLst>
      <p:ext uri="{BB962C8B-B14F-4D97-AF65-F5344CB8AC3E}">
        <p14:creationId xmlns:p14="http://schemas.microsoft.com/office/powerpoint/2010/main" val="159885888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77FF9-3543-4875-815D-3D87BD8A2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673E6E4D-D898-52D7-869D-41BE57294FDA}"/>
              </a:ext>
            </a:extLst>
          </p:cNvPr>
          <p:cNvSpPr>
            <a:spLocks noGrp="1"/>
          </p:cNvSpPr>
          <p:nvPr>
            <p:ph type="title"/>
          </p:nvPr>
        </p:nvSpPr>
        <p:spPr>
          <a:xfrm>
            <a:off x="874815" y="2219380"/>
            <a:ext cx="5221185" cy="2852456"/>
          </a:xfrm>
        </p:spPr>
        <p:txBody>
          <a:bodyPr vert="horz" lIns="91440" tIns="45720" rIns="91440" bIns="45720" rtlCol="0" anchor="b">
            <a:normAutofit fontScale="90000"/>
          </a:bodyPr>
          <a:lstStyle/>
          <a:p>
            <a:pPr algn="ctr"/>
            <a:r>
              <a:rPr lang="en-US" sz="4200" b="1" kern="1200">
                <a:solidFill>
                  <a:schemeClr val="tx1"/>
                </a:solidFill>
                <a:latin typeface="+mj-lt"/>
                <a:ea typeface="+mj-ea"/>
                <a:cs typeface="+mj-cs"/>
              </a:rPr>
              <a:t>Step 3: Now that Data looks good enough, We start with Modeling</a:t>
            </a:r>
            <a:br>
              <a:rPr lang="en-US" sz="4200" b="1" kern="1200">
                <a:solidFill>
                  <a:schemeClr val="tx1"/>
                </a:solidFill>
                <a:latin typeface="+mj-lt"/>
                <a:ea typeface="+mj-ea"/>
                <a:cs typeface="+mj-cs"/>
              </a:rPr>
            </a:br>
            <a:r>
              <a:rPr lang="en-US" sz="4200" b="1" kern="1200">
                <a:solidFill>
                  <a:schemeClr val="tx1"/>
                </a:solidFill>
                <a:latin typeface="+mj-lt"/>
                <a:ea typeface="+mj-ea"/>
                <a:cs typeface="+mj-cs"/>
              </a:rPr>
              <a:t>Part</a:t>
            </a:r>
            <a:br>
              <a:rPr lang="en-US" sz="4200" b="1" kern="1200">
                <a:solidFill>
                  <a:schemeClr val="tx1"/>
                </a:solidFill>
                <a:latin typeface="+mj-lt"/>
                <a:ea typeface="+mj-ea"/>
                <a:cs typeface="+mj-cs"/>
              </a:rPr>
            </a:br>
            <a:endParaRPr lang="en-US" sz="4200" b="1" kern="1200">
              <a:solidFill>
                <a:schemeClr val="tx1"/>
              </a:solidFill>
              <a:latin typeface="+mj-lt"/>
              <a:ea typeface="+mj-ea"/>
              <a:cs typeface="+mj-cs"/>
            </a:endParaRPr>
          </a:p>
          <a:p>
            <a:pPr algn="ctr"/>
            <a:endParaRPr lang="en-US" sz="4200" kern="1200">
              <a:solidFill>
                <a:schemeClr val="tx1"/>
              </a:solidFill>
              <a:latin typeface="+mj-lt"/>
              <a:ea typeface="+mj-ea"/>
              <a:cs typeface="+mj-cs"/>
            </a:endParaRPr>
          </a:p>
        </p:txBody>
      </p:sp>
      <p:sp>
        <p:nvSpPr>
          <p:cNvPr id="11" name="Freeform: Shape 10">
            <a:extLst>
              <a:ext uri="{FF2B5EF4-FFF2-40B4-BE49-F238E27FC236}">
                <a16:creationId xmlns:a16="http://schemas.microsoft.com/office/drawing/2014/main" id="{F5569EEC-E12F-4856-B407-02B2813A4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F860788-3A6A-45A3-B3F1-06F159665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Isometric Abstract Cubes">
            <a:extLst>
              <a:ext uri="{FF2B5EF4-FFF2-40B4-BE49-F238E27FC236}">
                <a16:creationId xmlns:a16="http://schemas.microsoft.com/office/drawing/2014/main" id="{DCFEF4B2-851A-9314-4C76-C2E37ACCA3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6651243" y="1848291"/>
            <a:ext cx="4939504" cy="2778470"/>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15" name="Freeform: Shape 14">
            <a:extLst>
              <a:ext uri="{FF2B5EF4-FFF2-40B4-BE49-F238E27FC236}">
                <a16:creationId xmlns:a16="http://schemas.microsoft.com/office/drawing/2014/main" id="{DF1E3393-B852-4883-B778-ED3525112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9853D09-4205-4CC7-83EB-288E886AC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440"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D040B79-3E73-4A31-840D-D6B9C9FDF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7511"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156C6AE5-3F8B-42AC-9EA4-1B686A11E9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50"/>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56993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descr="Molecules">
            <a:extLst>
              <a:ext uri="{FF2B5EF4-FFF2-40B4-BE49-F238E27FC236}">
                <a16:creationId xmlns:a16="http://schemas.microsoft.com/office/drawing/2014/main" id="{2612D3A6-96AD-D5E7-ADAC-8601293532FD}"/>
              </a:ext>
            </a:extLst>
          </p:cNvPr>
          <p:cNvPicPr>
            <a:picLocks noChangeAspect="1"/>
          </p:cNvPicPr>
          <p:nvPr/>
        </p:nvPicPr>
        <p:blipFill rotWithShape="1">
          <a:blip r:embed="rId2">
            <a:alphaModFix amt="40000"/>
          </a:blip>
          <a:srcRect t="13417" b="2313"/>
          <a:stretch/>
        </p:blipFill>
        <p:spPr>
          <a:xfrm>
            <a:off x="20" y="10"/>
            <a:ext cx="12191980" cy="6857990"/>
          </a:xfrm>
          <a:prstGeom prst="rect">
            <a:avLst/>
          </a:prstGeom>
        </p:spPr>
      </p:pic>
      <p:sp>
        <p:nvSpPr>
          <p:cNvPr id="2" name="Title 1">
            <a:extLst>
              <a:ext uri="{FF2B5EF4-FFF2-40B4-BE49-F238E27FC236}">
                <a16:creationId xmlns:a16="http://schemas.microsoft.com/office/drawing/2014/main" id="{D09782F9-BC00-D0BA-E143-F0F3180DD04E}"/>
              </a:ext>
            </a:extLst>
          </p:cNvPr>
          <p:cNvSpPr>
            <a:spLocks noGrp="1"/>
          </p:cNvSpPr>
          <p:nvPr>
            <p:ph type="title"/>
          </p:nvPr>
        </p:nvSpPr>
        <p:spPr>
          <a:xfrm>
            <a:off x="448704" y="-4895"/>
            <a:ext cx="10506456" cy="2057400"/>
          </a:xfrm>
        </p:spPr>
        <p:txBody>
          <a:bodyPr anchor="b">
            <a:normAutofit/>
          </a:bodyPr>
          <a:lstStyle/>
          <a:p>
            <a:r>
              <a:rPr lang="en-US" sz="5000" b="1"/>
              <a:t>Problem Statement and </a:t>
            </a:r>
            <a:br>
              <a:rPr lang="en-US" sz="5000" b="1"/>
            </a:br>
            <a:r>
              <a:rPr lang="en-US" sz="5000" b="1"/>
              <a:t>Dataset used </a:t>
            </a:r>
          </a:p>
        </p:txBody>
      </p:sp>
      <p:sp>
        <p:nvSpPr>
          <p:cNvPr id="23" name="Content Placeholder 2">
            <a:extLst>
              <a:ext uri="{FF2B5EF4-FFF2-40B4-BE49-F238E27FC236}">
                <a16:creationId xmlns:a16="http://schemas.microsoft.com/office/drawing/2014/main" id="{381A130F-1E02-7405-6CCD-036F024A3AE4}"/>
              </a:ext>
            </a:extLst>
          </p:cNvPr>
          <p:cNvSpPr>
            <a:spLocks noGrp="1"/>
          </p:cNvSpPr>
          <p:nvPr>
            <p:ph idx="1"/>
          </p:nvPr>
        </p:nvSpPr>
        <p:spPr>
          <a:xfrm>
            <a:off x="679612" y="2289879"/>
            <a:ext cx="10506456" cy="2670048"/>
          </a:xfrm>
        </p:spPr>
        <p:txBody>
          <a:bodyPr vert="horz" lIns="91440" tIns="45720" rIns="91440" bIns="45720" rtlCol="0" anchor="t">
            <a:noAutofit/>
          </a:bodyPr>
          <a:lstStyle/>
          <a:p>
            <a:endParaRPr lang="en-US" sz="2400" b="1">
              <a:cs typeface="Calibri"/>
            </a:endParaRPr>
          </a:p>
          <a:p>
            <a:r>
              <a:rPr lang="en-US" sz="2400" b="1"/>
              <a:t>Problem statement: </a:t>
            </a:r>
            <a:r>
              <a:rPr lang="en-US" sz="2400" b="1">
                <a:ea typeface="+mn-lt"/>
                <a:cs typeface="+mn-lt"/>
              </a:rPr>
              <a:t>Develop a Named Entity Recognition (NER) model to identify and categorize chemical entities in scientific text, including trivial names, systematic names, abbreviations, chemical formulas, family names, and registry identifiers, by assigning appropriate IOB tags to the tokens in the text. By creating an NER model that can accurately recognize and classify chemical entities in scientific documents, you can facilitate information extraction, data analysis, and a range of other applications in chemistry and related fields.</a:t>
            </a:r>
            <a:endParaRPr lang="en-US" sz="2400" b="1">
              <a:latin typeface="Söhne"/>
            </a:endParaRPr>
          </a:p>
          <a:p>
            <a:r>
              <a:rPr lang="en-US" sz="2400" b="1"/>
              <a:t>Datasets: </a:t>
            </a:r>
            <a:r>
              <a:rPr lang="en-US" sz="2400" b="1">
                <a:ea typeface="+mn-lt"/>
                <a:cs typeface="+mn-lt"/>
              </a:rPr>
              <a:t>https://www.kaggle.com/datasets/abhinavwalia95/chemdner-iob-annotated-chemical-named-etities</a:t>
            </a:r>
          </a:p>
        </p:txBody>
      </p:sp>
    </p:spTree>
    <p:extLst>
      <p:ext uri="{BB962C8B-B14F-4D97-AF65-F5344CB8AC3E}">
        <p14:creationId xmlns:p14="http://schemas.microsoft.com/office/powerpoint/2010/main" val="5471758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B3D21D88-A924-E82D-EE0F-58B24DA71815}"/>
              </a:ext>
            </a:extLst>
          </p:cNvPr>
          <p:cNvPicPr>
            <a:picLocks noChangeAspect="1"/>
          </p:cNvPicPr>
          <p:nvPr/>
        </p:nvPicPr>
        <p:blipFill>
          <a:blip r:embed="rId2"/>
          <a:stretch>
            <a:fillRect/>
          </a:stretch>
        </p:blipFill>
        <p:spPr>
          <a:xfrm>
            <a:off x="2310" y="-1249"/>
            <a:ext cx="12187380" cy="6860498"/>
          </a:xfrm>
          <a:prstGeom prst="rect">
            <a:avLst/>
          </a:prstGeom>
        </p:spPr>
      </p:pic>
    </p:spTree>
    <p:extLst>
      <p:ext uri="{BB962C8B-B14F-4D97-AF65-F5344CB8AC3E}">
        <p14:creationId xmlns:p14="http://schemas.microsoft.com/office/powerpoint/2010/main" val="3671681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application&#10;&#10;Description automatically generated">
            <a:extLst>
              <a:ext uri="{FF2B5EF4-FFF2-40B4-BE49-F238E27FC236}">
                <a16:creationId xmlns:a16="http://schemas.microsoft.com/office/drawing/2014/main" id="{2A9A6C30-274C-A2C4-A3B2-CBCE9C106906}"/>
              </a:ext>
            </a:extLst>
          </p:cNvPr>
          <p:cNvPicPr>
            <a:picLocks noChangeAspect="1"/>
          </p:cNvPicPr>
          <p:nvPr/>
        </p:nvPicPr>
        <p:blipFill>
          <a:blip r:embed="rId2"/>
          <a:stretch>
            <a:fillRect/>
          </a:stretch>
        </p:blipFill>
        <p:spPr>
          <a:xfrm>
            <a:off x="1249218" y="-3869"/>
            <a:ext cx="9739745" cy="2917193"/>
          </a:xfrm>
          <a:prstGeom prst="rect">
            <a:avLst/>
          </a:prstGeom>
        </p:spPr>
      </p:pic>
      <p:pic>
        <p:nvPicPr>
          <p:cNvPr id="4" name="Picture 4" descr="Text&#10;&#10;Description automatically generated">
            <a:extLst>
              <a:ext uri="{FF2B5EF4-FFF2-40B4-BE49-F238E27FC236}">
                <a16:creationId xmlns:a16="http://schemas.microsoft.com/office/drawing/2014/main" id="{93B8DA8D-E017-8E36-0209-AB923435A216}"/>
              </a:ext>
            </a:extLst>
          </p:cNvPr>
          <p:cNvPicPr>
            <a:picLocks noChangeAspect="1"/>
          </p:cNvPicPr>
          <p:nvPr/>
        </p:nvPicPr>
        <p:blipFill>
          <a:blip r:embed="rId3"/>
          <a:stretch>
            <a:fillRect/>
          </a:stretch>
        </p:blipFill>
        <p:spPr>
          <a:xfrm>
            <a:off x="1249219" y="2971383"/>
            <a:ext cx="9739744" cy="3882415"/>
          </a:xfrm>
          <a:prstGeom prst="rect">
            <a:avLst/>
          </a:prstGeom>
        </p:spPr>
      </p:pic>
    </p:spTree>
    <p:extLst>
      <p:ext uri="{BB962C8B-B14F-4D97-AF65-F5344CB8AC3E}">
        <p14:creationId xmlns:p14="http://schemas.microsoft.com/office/powerpoint/2010/main" val="4034225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852392DA-A664-BFC6-31A2-D3D960AC5E9F}"/>
              </a:ext>
            </a:extLst>
          </p:cNvPr>
          <p:cNvPicPr>
            <a:picLocks noChangeAspect="1"/>
          </p:cNvPicPr>
          <p:nvPr/>
        </p:nvPicPr>
        <p:blipFill>
          <a:blip r:embed="rId2"/>
          <a:stretch>
            <a:fillRect/>
          </a:stretch>
        </p:blipFill>
        <p:spPr>
          <a:xfrm>
            <a:off x="902855" y="1521036"/>
            <a:ext cx="10432472" cy="5259109"/>
          </a:xfrm>
          <a:prstGeom prst="rect">
            <a:avLst/>
          </a:prstGeom>
        </p:spPr>
      </p:pic>
      <p:sp>
        <p:nvSpPr>
          <p:cNvPr id="4" name="TextBox 3">
            <a:extLst>
              <a:ext uri="{FF2B5EF4-FFF2-40B4-BE49-F238E27FC236}">
                <a16:creationId xmlns:a16="http://schemas.microsoft.com/office/drawing/2014/main" id="{588E31E8-E8A7-2B08-FC23-48D5C7DCC431}"/>
              </a:ext>
            </a:extLst>
          </p:cNvPr>
          <p:cNvSpPr txBox="1"/>
          <p:nvPr/>
        </p:nvSpPr>
        <p:spPr>
          <a:xfrm>
            <a:off x="620568" y="259772"/>
            <a:ext cx="1078056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b="1">
                <a:latin typeface="Calibri Light"/>
                <a:ea typeface="Courier New"/>
                <a:cs typeface="Courier New"/>
              </a:rPr>
              <a:t># Define a function to convert a string of tokenized sentences to a list of tokens</a:t>
            </a:r>
            <a:endParaRPr lang="en-US" sz="3200" b="1">
              <a:latin typeface="Calibri Light"/>
            </a:endParaRPr>
          </a:p>
        </p:txBody>
      </p:sp>
    </p:spTree>
    <p:extLst>
      <p:ext uri="{BB962C8B-B14F-4D97-AF65-F5344CB8AC3E}">
        <p14:creationId xmlns:p14="http://schemas.microsoft.com/office/powerpoint/2010/main" val="14400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CC8CB1-5C58-5700-6DAD-443CF47C240B}"/>
              </a:ext>
            </a:extLst>
          </p:cNvPr>
          <p:cNvSpPr txBox="1"/>
          <p:nvPr/>
        </p:nvSpPr>
        <p:spPr>
          <a:xfrm>
            <a:off x="556532" y="643467"/>
            <a:ext cx="11210925" cy="74483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3200" b="1" kern="1200">
                <a:solidFill>
                  <a:schemeClr val="bg1"/>
                </a:solidFill>
                <a:latin typeface="+mj-lt"/>
                <a:ea typeface="+mj-ea"/>
                <a:cs typeface="+mj-cs"/>
              </a:rPr>
              <a:t>Creating a List of Lables to convert them later into ids</a:t>
            </a:r>
          </a:p>
        </p:txBody>
      </p:sp>
      <p:pic>
        <p:nvPicPr>
          <p:cNvPr id="2" name="Picture 2" descr="Graphical user interface, text, website&#10;&#10;Description automatically generated">
            <a:extLst>
              <a:ext uri="{FF2B5EF4-FFF2-40B4-BE49-F238E27FC236}">
                <a16:creationId xmlns:a16="http://schemas.microsoft.com/office/drawing/2014/main" id="{3CAFC79D-7158-E88A-1212-A3E8E21FEDA4}"/>
              </a:ext>
            </a:extLst>
          </p:cNvPr>
          <p:cNvPicPr>
            <a:picLocks noChangeAspect="1"/>
          </p:cNvPicPr>
          <p:nvPr/>
        </p:nvPicPr>
        <p:blipFill>
          <a:blip r:embed="rId2"/>
          <a:stretch>
            <a:fillRect/>
          </a:stretch>
        </p:blipFill>
        <p:spPr>
          <a:xfrm>
            <a:off x="643467" y="1882152"/>
            <a:ext cx="10905066" cy="3980348"/>
          </a:xfrm>
          <a:prstGeom prst="rect">
            <a:avLst/>
          </a:prstGeom>
        </p:spPr>
      </p:pic>
    </p:spTree>
    <p:extLst>
      <p:ext uri="{BB962C8B-B14F-4D97-AF65-F5344CB8AC3E}">
        <p14:creationId xmlns:p14="http://schemas.microsoft.com/office/powerpoint/2010/main" val="725423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7106E2-B832-9C11-3B4F-51768F22FE06}"/>
              </a:ext>
            </a:extLst>
          </p:cNvPr>
          <p:cNvSpPr txBox="1"/>
          <p:nvPr/>
        </p:nvSpPr>
        <p:spPr>
          <a:xfrm>
            <a:off x="6727037" y="834201"/>
            <a:ext cx="546823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Now , we will have to align </a:t>
            </a:r>
            <a:r>
              <a:rPr lang="en-US" b="1" err="1">
                <a:cs typeface="Calibri"/>
              </a:rPr>
              <a:t>input_ids</a:t>
            </a:r>
            <a:r>
              <a:rPr lang="en-US" b="1">
                <a:cs typeface="Calibri"/>
              </a:rPr>
              <a:t> with their respective labels. The function</a:t>
            </a:r>
            <a:r>
              <a:rPr lang="en-US" b="1">
                <a:ea typeface="+mn-lt"/>
                <a:cs typeface="+mn-lt"/>
              </a:rPr>
              <a:t> returns a list with the same number of elements as our processed input ids, </a:t>
            </a:r>
            <a:endParaRPr lang="en-US"/>
          </a:p>
          <a:p>
            <a:pPr algn="ctr"/>
            <a:r>
              <a:rPr lang="en-US" b="1">
                <a:ea typeface="+mn-lt"/>
                <a:cs typeface="+mn-lt"/>
              </a:rPr>
              <a:t>mapping special tokens to None and all other tokens to their respective word</a:t>
            </a:r>
          </a:p>
          <a:p>
            <a:endParaRPr lang="en-US" b="1">
              <a:cs typeface="Calibri"/>
            </a:endParaRPr>
          </a:p>
        </p:txBody>
      </p:sp>
      <p:pic>
        <p:nvPicPr>
          <p:cNvPr id="3" name="Picture 3" descr="Text&#10;&#10;Description automatically generated">
            <a:extLst>
              <a:ext uri="{FF2B5EF4-FFF2-40B4-BE49-F238E27FC236}">
                <a16:creationId xmlns:a16="http://schemas.microsoft.com/office/drawing/2014/main" id="{FBBB84E8-9D3A-C6CE-7A74-C5E86266EA32}"/>
              </a:ext>
            </a:extLst>
          </p:cNvPr>
          <p:cNvPicPr>
            <a:picLocks noChangeAspect="1"/>
          </p:cNvPicPr>
          <p:nvPr/>
        </p:nvPicPr>
        <p:blipFill>
          <a:blip r:embed="rId2"/>
          <a:stretch>
            <a:fillRect/>
          </a:stretch>
        </p:blipFill>
        <p:spPr>
          <a:xfrm>
            <a:off x="2309" y="-2886"/>
            <a:ext cx="6714836" cy="2326408"/>
          </a:xfrm>
          <a:prstGeom prst="rect">
            <a:avLst/>
          </a:prstGeom>
        </p:spPr>
      </p:pic>
      <p:sp>
        <p:nvSpPr>
          <p:cNvPr id="4" name="TextBox 3">
            <a:extLst>
              <a:ext uri="{FF2B5EF4-FFF2-40B4-BE49-F238E27FC236}">
                <a16:creationId xmlns:a16="http://schemas.microsoft.com/office/drawing/2014/main" id="{12C1B8D3-00CC-5BF2-3CDB-942110305445}"/>
              </a:ext>
            </a:extLst>
          </p:cNvPr>
          <p:cNvSpPr txBox="1"/>
          <p:nvPr/>
        </p:nvSpPr>
        <p:spPr>
          <a:xfrm>
            <a:off x="329045" y="3183658"/>
            <a:ext cx="11741726"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Consolas"/>
                <a:cs typeface="Calibri"/>
              </a:rPr>
              <a:t>[None, 0, 1, 2, 2, 2, 2, 2, 2, 3, 4, 4, 4, 5, 6, 7, 8, 9, 10, 11, 12, 12, 12, 12, 13, 14, 15, 16, 17, 18, 19, 19, 19, 20, 21, 22, 23, 23, 24, 24, 24, 24, 24, 25, 26, 26, 27, 28, 29, 30, 31, 32, 33, 34, 35, 35, 35, 35, 35, 35, 36, 37, 38, 38, 39, 40, 41, 41, 42, 43, 44, 44, 44, 44, 44, 45, 46, 47, 48, 49, 50, 51, 52, 53, 53, 53, 54, 55, 56, 57, 58, 59, 60, 61, 62, 63, 64, 65, 66, 67, 68, 69, 70, 71, 72, 72, 72, 73, 74, 75, 75, 75, 76, 77, 78, 79, 80, 81, 82, 83, 84, 85, 86, 87, 88, 89, 90, 91, 92, 93, 93, 93, 93, 93, 94, 95, 96, 96, 96, 97, 98, 99, 100, 101, 102, 102, 102, 103, 104, 105, 106, 107, 108, 109, 110, 111, 112, 113, 114, 114, 114, 115, 116, 116, 117, 118, 119, 120, 121, 122, 123, 124, 125, 126, 127, 127, 127, 127, 127, 127, 127, 127, 127, 128, 129, 129, 129, 129, 130, 131, 131, 132, 133, 134, 135, 136, 137, 138, 139, 140, 141, 142, 143, 144, 145, 146, 147, 148, 149, 150, 151, 152, 153, 154, 155, 155, 155, 156, 157, 158, 159, 160, 161, 162, 163, 164, 165, 166, 167, 168, 169, 170, 171, 172, 173, 174, 175, 176, 177, 178, 179, 180, 181, 182, 183, 184, 185, 186, 187, 188, 189, 190, 191, 191, 191, 192, 193, 194, 195, 196, 197, 198, 199, 200, 201, 202, 203, 204, 205, 206, 207, 208, 209, 210, 211, 212, 213, 214, 215, 216, 217, 218, 219, 220, 221, 222, 223, 224, 225, 226, 227, 228, 228, 228, 229, 230, 230, 230, 230, 230, 231, 232, None]
</a:t>
            </a:r>
            <a:endParaRPr lang="en-US" sz="1400">
              <a:cs typeface="Calibri"/>
            </a:endParaRPr>
          </a:p>
          <a:p>
            <a:r>
              <a:rPr lang="en-US" sz="1400">
                <a:latin typeface="Consolas"/>
                <a:cs typeface="Calibri"/>
              </a:rPr>
              <a:t>' As we can see, it returns a list with the same number of elements as our processed input ids, \</a:t>
            </a:r>
            <a:r>
              <a:rPr lang="en-US" sz="1400" err="1">
                <a:latin typeface="Consolas"/>
                <a:cs typeface="Calibri"/>
              </a:rPr>
              <a:t>nmapping</a:t>
            </a:r>
            <a:r>
              <a:rPr lang="en-US" sz="1400">
                <a:latin typeface="Consolas"/>
                <a:cs typeface="Calibri"/>
              </a:rPr>
              <a:t> special tokens to None and all other tokens to their respective word. \</a:t>
            </a:r>
            <a:r>
              <a:rPr lang="en-US" sz="1400" err="1">
                <a:latin typeface="Consolas"/>
                <a:cs typeface="Calibri"/>
              </a:rPr>
              <a:t>nThis</a:t>
            </a:r>
            <a:r>
              <a:rPr lang="en-US" sz="1400">
                <a:latin typeface="Consolas"/>
                <a:cs typeface="Calibri"/>
              </a:rPr>
              <a:t> way, we can align the labels with the processed input ids.</a:t>
            </a:r>
            <a:endParaRPr lang="en-US" sz="1400">
              <a:cs typeface="Calibri"/>
            </a:endParaRPr>
          </a:p>
          <a:p>
            <a:endParaRPr lang="en-US" sz="1400">
              <a:cs typeface="Calibri"/>
            </a:endParaRPr>
          </a:p>
        </p:txBody>
      </p:sp>
    </p:spTree>
    <p:extLst>
      <p:ext uri="{BB962C8B-B14F-4D97-AF65-F5344CB8AC3E}">
        <p14:creationId xmlns:p14="http://schemas.microsoft.com/office/powerpoint/2010/main" val="3681554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44F5BF-A0FF-E8C7-A56B-00982F9A9F47}"/>
              </a:ext>
            </a:extLst>
          </p:cNvPr>
          <p:cNvSpPr txBox="1"/>
          <p:nvPr/>
        </p:nvSpPr>
        <p:spPr>
          <a:xfrm>
            <a:off x="-2886" y="305954"/>
            <a:ext cx="1219777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Let's define a function called</a:t>
            </a:r>
            <a:r>
              <a:rPr lang="en-US">
                <a:latin typeface="Calibri"/>
                <a:cs typeface="Calibri"/>
              </a:rPr>
              <a:t> </a:t>
            </a:r>
            <a:r>
              <a:rPr lang="en-US" b="1" err="1">
                <a:latin typeface="Consolas"/>
                <a:cs typeface="Calibri"/>
              </a:rPr>
              <a:t>tokenize_and_align_labels</a:t>
            </a:r>
            <a:r>
              <a:rPr lang="en-US">
                <a:ea typeface="+mn-lt"/>
                <a:cs typeface="+mn-lt"/>
              </a:rPr>
              <a:t> which will tokenize input text and align the corresponding labels while handling special and </a:t>
            </a:r>
            <a:r>
              <a:rPr lang="en-US" err="1">
                <a:ea typeface="+mn-lt"/>
                <a:cs typeface="+mn-lt"/>
              </a:rPr>
              <a:t>subword</a:t>
            </a:r>
            <a:r>
              <a:rPr lang="en-US">
                <a:ea typeface="+mn-lt"/>
                <a:cs typeface="+mn-lt"/>
              </a:rPr>
              <a:t> tokens. It will iterate iterates through the input examples, tokenizing the text and creating a list of word IDs. Then, it will align the labels by iterating through the word IDs, handling special tokens, first tokens of words, and </a:t>
            </a:r>
            <a:r>
              <a:rPr lang="en-US" err="1">
                <a:ea typeface="+mn-lt"/>
                <a:cs typeface="+mn-lt"/>
              </a:rPr>
              <a:t>subword</a:t>
            </a:r>
            <a:r>
              <a:rPr lang="en-US">
                <a:ea typeface="+mn-lt"/>
                <a:cs typeface="+mn-lt"/>
              </a:rPr>
              <a:t> tokens separately. The function returns a dictionary containing the tokenized inputs and the aligned labels, ensuring that the input tokens and labels are correctly aligned for training and evaluation.</a:t>
            </a:r>
          </a:p>
        </p:txBody>
      </p:sp>
      <p:pic>
        <p:nvPicPr>
          <p:cNvPr id="5" name="Picture 5" descr="Graphical user interface, text&#10;&#10;Description automatically generated">
            <a:extLst>
              <a:ext uri="{FF2B5EF4-FFF2-40B4-BE49-F238E27FC236}">
                <a16:creationId xmlns:a16="http://schemas.microsoft.com/office/drawing/2014/main" id="{EBA0503C-1BC9-69B5-6FDC-2DD072890600}"/>
              </a:ext>
            </a:extLst>
          </p:cNvPr>
          <p:cNvPicPr>
            <a:picLocks noChangeAspect="1"/>
          </p:cNvPicPr>
          <p:nvPr/>
        </p:nvPicPr>
        <p:blipFill>
          <a:blip r:embed="rId2"/>
          <a:stretch>
            <a:fillRect/>
          </a:stretch>
        </p:blipFill>
        <p:spPr>
          <a:xfrm>
            <a:off x="475673" y="1723049"/>
            <a:ext cx="10986653" cy="5028264"/>
          </a:xfrm>
          <a:prstGeom prst="rect">
            <a:avLst/>
          </a:prstGeom>
        </p:spPr>
      </p:pic>
    </p:spTree>
    <p:extLst>
      <p:ext uri="{BB962C8B-B14F-4D97-AF65-F5344CB8AC3E}">
        <p14:creationId xmlns:p14="http://schemas.microsoft.com/office/powerpoint/2010/main" val="697826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Arc 17">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6FC25CDF-A842-289C-9496-596982511C7A}"/>
              </a:ext>
            </a:extLst>
          </p:cNvPr>
          <p:cNvSpPr txBox="1"/>
          <p:nvPr/>
        </p:nvSpPr>
        <p:spPr>
          <a:xfrm>
            <a:off x="4038600" y="1939159"/>
            <a:ext cx="7644627" cy="2751086"/>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r">
              <a:lnSpc>
                <a:spcPct val="90000"/>
              </a:lnSpc>
              <a:spcBef>
                <a:spcPct val="0"/>
              </a:spcBef>
              <a:spcAft>
                <a:spcPts val="600"/>
              </a:spcAft>
            </a:pPr>
            <a:r>
              <a:rPr lang="en-US" sz="6000" b="1" kern="1200">
                <a:solidFill>
                  <a:schemeClr val="tx1"/>
                </a:solidFill>
                <a:latin typeface="+mj-lt"/>
                <a:ea typeface="+mj-ea"/>
                <a:cs typeface="+mj-cs"/>
              </a:rPr>
              <a:t>Step 3: Let's Start with Training the Model</a:t>
            </a:r>
          </a:p>
        </p:txBody>
      </p:sp>
    </p:spTree>
    <p:extLst>
      <p:ext uri="{BB962C8B-B14F-4D97-AF65-F5344CB8AC3E}">
        <p14:creationId xmlns:p14="http://schemas.microsoft.com/office/powerpoint/2010/main" val="2306138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247F99-BE4B-9EDF-7854-26AB2354972C}"/>
              </a:ext>
            </a:extLst>
          </p:cNvPr>
          <p:cNvSpPr txBox="1"/>
          <p:nvPr/>
        </p:nvSpPr>
        <p:spPr>
          <a:xfrm>
            <a:off x="637887" y="216477"/>
            <a:ext cx="1091334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ea typeface="+mn-lt"/>
                <a:cs typeface="+mn-lt"/>
              </a:rPr>
              <a:t>We have used a pre-trained BERT model for token classification tasks. It loads the BERT base model with uncased tokens and configures it with 12 labels (corresponding to the number of unique tags in the dataset). This allows us to fine-tune the model on our specific Named Entity Recognition (NER) task, as it initializes the model with pre-trained weights.</a:t>
            </a:r>
          </a:p>
        </p:txBody>
      </p:sp>
      <p:pic>
        <p:nvPicPr>
          <p:cNvPr id="4" name="Picture 4" descr="Text, chat or text message&#10;&#10;Description automatically generated">
            <a:extLst>
              <a:ext uri="{FF2B5EF4-FFF2-40B4-BE49-F238E27FC236}">
                <a16:creationId xmlns:a16="http://schemas.microsoft.com/office/drawing/2014/main" id="{FC1B2CB4-DBF9-5642-DAFE-4C2392C59626}"/>
              </a:ext>
            </a:extLst>
          </p:cNvPr>
          <p:cNvPicPr>
            <a:picLocks noChangeAspect="1"/>
          </p:cNvPicPr>
          <p:nvPr/>
        </p:nvPicPr>
        <p:blipFill>
          <a:blip r:embed="rId2"/>
          <a:stretch>
            <a:fillRect/>
          </a:stretch>
        </p:blipFill>
        <p:spPr>
          <a:xfrm>
            <a:off x="556492" y="2747819"/>
            <a:ext cx="11067471" cy="3255817"/>
          </a:xfrm>
          <a:prstGeom prst="rect">
            <a:avLst/>
          </a:prstGeom>
        </p:spPr>
      </p:pic>
    </p:spTree>
    <p:extLst>
      <p:ext uri="{BB962C8B-B14F-4D97-AF65-F5344CB8AC3E}">
        <p14:creationId xmlns:p14="http://schemas.microsoft.com/office/powerpoint/2010/main" val="3764726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7D9D36D6-2AC5-46A1-A849-4C82D5264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3">
            <a:extLst>
              <a:ext uri="{FF2B5EF4-FFF2-40B4-BE49-F238E27FC236}">
                <a16:creationId xmlns:a16="http://schemas.microsoft.com/office/drawing/2014/main" id="{574CE9C0-93DE-75A7-D94B-5D982764092A}"/>
              </a:ext>
            </a:extLst>
          </p:cNvPr>
          <p:cNvPicPr>
            <a:picLocks noChangeAspect="1"/>
          </p:cNvPicPr>
          <p:nvPr/>
        </p:nvPicPr>
        <p:blipFill rotWithShape="1">
          <a:blip r:embed="rId2"/>
          <a:srcRect l="34682" r="23693" b="8"/>
          <a:stretch/>
        </p:blipFill>
        <p:spPr>
          <a:xfrm>
            <a:off x="20" y="10"/>
            <a:ext cx="4992985" cy="6857990"/>
          </a:xfrm>
          <a:prstGeom prst="rect">
            <a:avLst/>
          </a:prstGeom>
        </p:spPr>
      </p:pic>
      <p:pic>
        <p:nvPicPr>
          <p:cNvPr id="3" name="Picture 4" descr="Text&#10;&#10;Description automatically generated">
            <a:extLst>
              <a:ext uri="{FF2B5EF4-FFF2-40B4-BE49-F238E27FC236}">
                <a16:creationId xmlns:a16="http://schemas.microsoft.com/office/drawing/2014/main" id="{C6D143EF-8114-5F9C-B6B4-388BB27ACD2A}"/>
              </a:ext>
            </a:extLst>
          </p:cNvPr>
          <p:cNvPicPr>
            <a:picLocks noChangeAspect="1"/>
          </p:cNvPicPr>
          <p:nvPr/>
        </p:nvPicPr>
        <p:blipFill>
          <a:blip r:embed="rId3"/>
          <a:stretch>
            <a:fillRect/>
          </a:stretch>
        </p:blipFill>
        <p:spPr>
          <a:xfrm>
            <a:off x="5151582" y="2505149"/>
            <a:ext cx="7038108" cy="3891247"/>
          </a:xfrm>
          <a:prstGeom prst="rect">
            <a:avLst/>
          </a:prstGeom>
        </p:spPr>
      </p:pic>
      <p:sp>
        <p:nvSpPr>
          <p:cNvPr id="5" name="TextBox 4">
            <a:extLst>
              <a:ext uri="{FF2B5EF4-FFF2-40B4-BE49-F238E27FC236}">
                <a16:creationId xmlns:a16="http://schemas.microsoft.com/office/drawing/2014/main" id="{5DFC0582-D0D7-101A-AE94-9471ABC207D0}"/>
              </a:ext>
            </a:extLst>
          </p:cNvPr>
          <p:cNvSpPr txBox="1"/>
          <p:nvPr/>
        </p:nvSpPr>
        <p:spPr>
          <a:xfrm>
            <a:off x="5512954" y="490681"/>
            <a:ext cx="590261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cs typeface="Calibri"/>
              </a:rPr>
              <a:t>Defining the training arguments</a:t>
            </a:r>
            <a:endParaRPr lang="en-US" sz="4000">
              <a:cs typeface="Calibri" panose="020F0502020204030204"/>
            </a:endParaRPr>
          </a:p>
        </p:txBody>
      </p:sp>
    </p:spTree>
    <p:extLst>
      <p:ext uri="{BB962C8B-B14F-4D97-AF65-F5344CB8AC3E}">
        <p14:creationId xmlns:p14="http://schemas.microsoft.com/office/powerpoint/2010/main" val="135174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9ADF76DD-8ED6-F412-D471-BEAFBE547088}"/>
              </a:ext>
            </a:extLst>
          </p:cNvPr>
          <p:cNvPicPr>
            <a:picLocks noChangeAspect="1"/>
          </p:cNvPicPr>
          <p:nvPr/>
        </p:nvPicPr>
        <p:blipFill>
          <a:blip r:embed="rId2"/>
          <a:stretch>
            <a:fillRect/>
          </a:stretch>
        </p:blipFill>
        <p:spPr>
          <a:xfrm>
            <a:off x="902856" y="2321073"/>
            <a:ext cx="10455561" cy="4063128"/>
          </a:xfrm>
          <a:prstGeom prst="rect">
            <a:avLst/>
          </a:prstGeom>
        </p:spPr>
      </p:pic>
      <p:sp>
        <p:nvSpPr>
          <p:cNvPr id="4" name="TextBox 3">
            <a:extLst>
              <a:ext uri="{FF2B5EF4-FFF2-40B4-BE49-F238E27FC236}">
                <a16:creationId xmlns:a16="http://schemas.microsoft.com/office/drawing/2014/main" id="{E2B89555-F2CC-DC79-0CB0-5875014F564F}"/>
              </a:ext>
            </a:extLst>
          </p:cNvPr>
          <p:cNvSpPr txBox="1"/>
          <p:nvPr/>
        </p:nvSpPr>
        <p:spPr>
          <a:xfrm>
            <a:off x="966931" y="317500"/>
            <a:ext cx="935181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We will now initialize the </a:t>
            </a:r>
            <a:r>
              <a:rPr lang="en-US" sz="2400" b="1">
                <a:latin typeface="Consolas"/>
                <a:cs typeface="Calibri"/>
              </a:rPr>
              <a:t>Trainer</a:t>
            </a:r>
            <a:r>
              <a:rPr lang="en-US" sz="2400">
                <a:ea typeface="+mn-lt"/>
                <a:cs typeface="+mn-lt"/>
              </a:rPr>
              <a:t> class with the necessary parameters, including the model, training arguments, datasets, data collator, tokenizer, and the custom </a:t>
            </a:r>
            <a:r>
              <a:rPr lang="en-US" sz="2400" err="1">
                <a:ea typeface="+mn-lt"/>
                <a:cs typeface="+mn-lt"/>
              </a:rPr>
              <a:t>compute_metrics</a:t>
            </a:r>
            <a:r>
              <a:rPr lang="en-US" sz="2400">
                <a:ea typeface="+mn-lt"/>
                <a:cs typeface="+mn-lt"/>
              </a:rPr>
              <a:t> function. Then, we will train the model using </a:t>
            </a:r>
            <a:r>
              <a:rPr lang="en-US" sz="2400" b="1" err="1">
                <a:latin typeface="Consolas"/>
                <a:cs typeface="Calibri"/>
              </a:rPr>
              <a:t>trainer.train</a:t>
            </a:r>
            <a:r>
              <a:rPr lang="en-US" sz="2400" b="1">
                <a:latin typeface="Consolas"/>
                <a:cs typeface="Calibri"/>
              </a:rPr>
              <a:t>()</a:t>
            </a:r>
            <a:r>
              <a:rPr lang="en-US" sz="2400">
                <a:ea typeface="+mn-lt"/>
                <a:cs typeface="+mn-lt"/>
              </a:rPr>
              <a:t>.</a:t>
            </a:r>
            <a:endParaRPr lang="en-US" sz="2400"/>
          </a:p>
        </p:txBody>
      </p:sp>
    </p:spTree>
    <p:extLst>
      <p:ext uri="{BB962C8B-B14F-4D97-AF65-F5344CB8AC3E}">
        <p14:creationId xmlns:p14="http://schemas.microsoft.com/office/powerpoint/2010/main" val="438205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2AD549-4E51-4C21-D1DB-248499939CC5}"/>
              </a:ext>
            </a:extLst>
          </p:cNvPr>
          <p:cNvSpPr>
            <a:spLocks noGrp="1"/>
          </p:cNvSpPr>
          <p:nvPr>
            <p:ph type="title"/>
          </p:nvPr>
        </p:nvSpPr>
        <p:spPr>
          <a:xfrm>
            <a:off x="645065" y="1463040"/>
            <a:ext cx="3796306" cy="2690949"/>
          </a:xfrm>
        </p:spPr>
        <p:txBody>
          <a:bodyPr anchor="t">
            <a:normAutofit/>
          </a:bodyPr>
          <a:lstStyle/>
          <a:p>
            <a:r>
              <a:rPr lang="en-US" sz="4800" b="1">
                <a:cs typeface="Calibri Light"/>
              </a:rPr>
              <a:t>Significance of  Project</a:t>
            </a:r>
            <a:endParaRPr lang="en-US" sz="4800" b="1"/>
          </a:p>
        </p:txBody>
      </p:sp>
      <p:grpSp>
        <p:nvGrpSpPr>
          <p:cNvPr id="6"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9"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687563-B813-3EA7-987A-61D879EC058F}"/>
              </a:ext>
            </a:extLst>
          </p:cNvPr>
          <p:cNvSpPr>
            <a:spLocks noGrp="1"/>
          </p:cNvSpPr>
          <p:nvPr>
            <p:ph idx="1"/>
          </p:nvPr>
        </p:nvSpPr>
        <p:spPr>
          <a:xfrm>
            <a:off x="5229037" y="320040"/>
            <a:ext cx="6315932" cy="5466537"/>
          </a:xfrm>
        </p:spPr>
        <p:txBody>
          <a:bodyPr anchor="t">
            <a:normAutofit lnSpcReduction="10000"/>
          </a:bodyPr>
          <a:lstStyle/>
          <a:p>
            <a:pPr marL="0" indent="0">
              <a:buNone/>
            </a:pPr>
            <a:r>
              <a:rPr lang="en-US" sz="2000" b="1">
                <a:ea typeface="+mn-lt"/>
                <a:cs typeface="+mn-lt"/>
              </a:rPr>
              <a:t>Working on </a:t>
            </a:r>
            <a:r>
              <a:rPr lang="en-US" sz="2000" b="1" err="1">
                <a:ea typeface="+mn-lt"/>
                <a:cs typeface="+mn-lt"/>
              </a:rPr>
              <a:t>ChemdNER</a:t>
            </a:r>
            <a:r>
              <a:rPr lang="en-US" sz="2000" b="1">
                <a:ea typeface="+mn-lt"/>
                <a:cs typeface="+mn-lt"/>
              </a:rPr>
              <a:t> data enables the extraction of valuable information related to chemicals, drugs, and their biological interactions from the vast and ever-growing body of scientific literature. </a:t>
            </a:r>
          </a:p>
          <a:p>
            <a:pPr marL="0" indent="0">
              <a:buNone/>
            </a:pPr>
            <a:r>
              <a:rPr lang="en-US" sz="2000" b="1">
                <a:ea typeface="+mn-lt"/>
                <a:cs typeface="+mn-lt"/>
              </a:rPr>
              <a:t>By effectively identifying chemical entities and their relations through the NER task, researchers, healthcare professionals, and pharmaceutical companies can more efficiently discover new drug candidates, understand side effects, drug-drug interactions, and potential therapeutic applications. </a:t>
            </a:r>
          </a:p>
          <a:p>
            <a:pPr marL="0" indent="0">
              <a:buNone/>
            </a:pPr>
            <a:r>
              <a:rPr lang="en-US" sz="2000" b="1">
                <a:ea typeface="+mn-lt"/>
                <a:cs typeface="+mn-lt"/>
              </a:rPr>
              <a:t>This can lead to better-informed decisions in drug development, more targeted treatments, and personalized medicine, ultimately contributing to improved patient outcomes and potentially saving lives.</a:t>
            </a:r>
          </a:p>
          <a:p>
            <a:pPr marL="0" indent="0">
              <a:buNone/>
            </a:pPr>
            <a:r>
              <a:rPr lang="en-US" sz="2000" b="1">
                <a:ea typeface="+mn-lt"/>
                <a:cs typeface="+mn-lt"/>
              </a:rPr>
              <a:t> The NER model we've fine-tuned for recognizing chemical entities specifically helps by automating the extraction of relevant chemical information, streamlining the research process, and accelerating the discovery of new insights in the field of chemistry and medicine.</a:t>
            </a:r>
            <a:endParaRPr lang="en-US" sz="2000" b="1">
              <a:ea typeface="Calibri"/>
              <a:cs typeface="Calibri"/>
            </a:endParaRPr>
          </a:p>
        </p:txBody>
      </p:sp>
    </p:spTree>
    <p:extLst>
      <p:ext uri="{BB962C8B-B14F-4D97-AF65-F5344CB8AC3E}">
        <p14:creationId xmlns:p14="http://schemas.microsoft.com/office/powerpoint/2010/main" val="3737642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77AD24-875D-5C5D-9A4A-079AF7326729}"/>
              </a:ext>
            </a:extLst>
          </p:cNvPr>
          <p:cNvSpPr>
            <a:spLocks noGrp="1"/>
          </p:cNvSpPr>
          <p:nvPr>
            <p:ph type="title"/>
          </p:nvPr>
        </p:nvSpPr>
        <p:spPr>
          <a:xfrm>
            <a:off x="556532" y="643467"/>
            <a:ext cx="11210925" cy="744836"/>
          </a:xfrm>
        </p:spPr>
        <p:txBody>
          <a:bodyPr>
            <a:normAutofit/>
          </a:bodyPr>
          <a:lstStyle/>
          <a:p>
            <a:pPr algn="ctr"/>
            <a:r>
              <a:rPr lang="en-US" sz="3200" b="1">
                <a:solidFill>
                  <a:schemeClr val="bg1"/>
                </a:solidFill>
                <a:cs typeface="Calibri Light"/>
              </a:rPr>
              <a:t>Step 4: Evaluation and Prediction on random data</a:t>
            </a:r>
            <a:endParaRPr lang="en-US" sz="3200" b="1">
              <a:solidFill>
                <a:schemeClr val="bg1"/>
              </a:solidFill>
            </a:endParaRPr>
          </a:p>
        </p:txBody>
      </p:sp>
      <p:pic>
        <p:nvPicPr>
          <p:cNvPr id="3" name="Picture 3" descr="Graphical user interface, text&#10;&#10;Description automatically generated">
            <a:extLst>
              <a:ext uri="{FF2B5EF4-FFF2-40B4-BE49-F238E27FC236}">
                <a16:creationId xmlns:a16="http://schemas.microsoft.com/office/drawing/2014/main" id="{DFA50829-BFC5-572E-9E3F-EE915C9ECFF8}"/>
              </a:ext>
            </a:extLst>
          </p:cNvPr>
          <p:cNvPicPr>
            <a:picLocks noChangeAspect="1"/>
          </p:cNvPicPr>
          <p:nvPr/>
        </p:nvPicPr>
        <p:blipFill>
          <a:blip r:embed="rId2"/>
          <a:stretch>
            <a:fillRect/>
          </a:stretch>
        </p:blipFill>
        <p:spPr>
          <a:xfrm>
            <a:off x="895765" y="1675227"/>
            <a:ext cx="10400469" cy="4394199"/>
          </a:xfrm>
          <a:prstGeom prst="rect">
            <a:avLst/>
          </a:prstGeom>
        </p:spPr>
      </p:pic>
    </p:spTree>
    <p:extLst>
      <p:ext uri="{BB962C8B-B14F-4D97-AF65-F5344CB8AC3E}">
        <p14:creationId xmlns:p14="http://schemas.microsoft.com/office/powerpoint/2010/main" val="1309101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D7CEE988-5B90-5FD4-3269-D93AE8BBB9A5}"/>
              </a:ext>
            </a:extLst>
          </p:cNvPr>
          <p:cNvPicPr>
            <a:picLocks noChangeAspect="1"/>
          </p:cNvPicPr>
          <p:nvPr/>
        </p:nvPicPr>
        <p:blipFill>
          <a:blip r:embed="rId2"/>
          <a:stretch>
            <a:fillRect/>
          </a:stretch>
        </p:blipFill>
        <p:spPr>
          <a:xfrm>
            <a:off x="406401" y="297222"/>
            <a:ext cx="11286835" cy="6263558"/>
          </a:xfrm>
          <a:prstGeom prst="rect">
            <a:avLst/>
          </a:prstGeom>
        </p:spPr>
      </p:pic>
    </p:spTree>
    <p:extLst>
      <p:ext uri="{BB962C8B-B14F-4D97-AF65-F5344CB8AC3E}">
        <p14:creationId xmlns:p14="http://schemas.microsoft.com/office/powerpoint/2010/main" val="3648887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95E546BF-0F71-5E0A-E25E-A05333ADA083}"/>
              </a:ext>
            </a:extLst>
          </p:cNvPr>
          <p:cNvPicPr>
            <a:picLocks noChangeAspect="1"/>
          </p:cNvPicPr>
          <p:nvPr/>
        </p:nvPicPr>
        <p:blipFill>
          <a:blip r:embed="rId2"/>
          <a:stretch>
            <a:fillRect/>
          </a:stretch>
        </p:blipFill>
        <p:spPr>
          <a:xfrm>
            <a:off x="729673" y="384480"/>
            <a:ext cx="10605654" cy="6031314"/>
          </a:xfrm>
          <a:prstGeom prst="rect">
            <a:avLst/>
          </a:prstGeom>
        </p:spPr>
      </p:pic>
    </p:spTree>
    <p:extLst>
      <p:ext uri="{BB962C8B-B14F-4D97-AF65-F5344CB8AC3E}">
        <p14:creationId xmlns:p14="http://schemas.microsoft.com/office/powerpoint/2010/main" val="2153728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E3B8-D939-C912-2BD9-8E68BD7A2FFF}"/>
              </a:ext>
            </a:extLst>
          </p:cNvPr>
          <p:cNvSpPr>
            <a:spLocks noGrp="1"/>
          </p:cNvSpPr>
          <p:nvPr>
            <p:ph type="title"/>
          </p:nvPr>
        </p:nvSpPr>
        <p:spPr/>
        <p:txBody>
          <a:bodyPr/>
          <a:lstStyle/>
          <a:p>
            <a:r>
              <a:rPr lang="en-US">
                <a:cs typeface="Calibri Light"/>
              </a:rPr>
              <a:t>We have selected random instance from our validation set to test our model.</a:t>
            </a:r>
          </a:p>
        </p:txBody>
      </p:sp>
      <p:pic>
        <p:nvPicPr>
          <p:cNvPr id="4" name="Picture 4" descr="Text&#10;&#10;Description automatically generated">
            <a:extLst>
              <a:ext uri="{FF2B5EF4-FFF2-40B4-BE49-F238E27FC236}">
                <a16:creationId xmlns:a16="http://schemas.microsoft.com/office/drawing/2014/main" id="{6964CE45-F709-B46E-9504-ABD7E777DE17}"/>
              </a:ext>
            </a:extLst>
          </p:cNvPr>
          <p:cNvPicPr>
            <a:picLocks noChangeAspect="1"/>
          </p:cNvPicPr>
          <p:nvPr/>
        </p:nvPicPr>
        <p:blipFill>
          <a:blip r:embed="rId2"/>
          <a:stretch>
            <a:fillRect/>
          </a:stretch>
        </p:blipFill>
        <p:spPr>
          <a:xfrm>
            <a:off x="510310" y="2351878"/>
            <a:ext cx="11217561" cy="3747517"/>
          </a:xfrm>
          <a:prstGeom prst="rect">
            <a:avLst/>
          </a:prstGeom>
        </p:spPr>
      </p:pic>
    </p:spTree>
    <p:extLst>
      <p:ext uri="{BB962C8B-B14F-4D97-AF65-F5344CB8AC3E}">
        <p14:creationId xmlns:p14="http://schemas.microsoft.com/office/powerpoint/2010/main" val="884171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4A624B-45F9-A7AE-020B-49F53B214311}"/>
              </a:ext>
            </a:extLst>
          </p:cNvPr>
          <p:cNvSpPr txBox="1"/>
          <p:nvPr/>
        </p:nvSpPr>
        <p:spPr>
          <a:xfrm>
            <a:off x="1194954" y="132772"/>
            <a:ext cx="9813636"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cs typeface="Calibri"/>
              </a:rPr>
              <a:t>The purpose of the below code is to visualize custom entity recognition results in a given text that we generated in the last slide using the Spacy library. By assigning custom colors to different entity tags and merging overlapping entity spans, the code allows users to effectively inspect and analyze the performance of their custom Named Entity Recognition model. The resulting visualization displays the text with highlighted entities, making it easier to identify potential improvements or adjustments needed for the model.</a:t>
            </a:r>
            <a:endParaRPr lang="en-US" b="1">
              <a:cs typeface="Calibri" panose="020F0502020204030204"/>
            </a:endParaRPr>
          </a:p>
        </p:txBody>
      </p:sp>
      <p:pic>
        <p:nvPicPr>
          <p:cNvPr id="4" name="Picture 4" descr="Text, timeline&#10;&#10;Description automatically generated">
            <a:extLst>
              <a:ext uri="{FF2B5EF4-FFF2-40B4-BE49-F238E27FC236}">
                <a16:creationId xmlns:a16="http://schemas.microsoft.com/office/drawing/2014/main" id="{9E8D0024-BED6-0FC2-2C37-423C4007473C}"/>
              </a:ext>
            </a:extLst>
          </p:cNvPr>
          <p:cNvPicPr>
            <a:picLocks noChangeAspect="1"/>
          </p:cNvPicPr>
          <p:nvPr/>
        </p:nvPicPr>
        <p:blipFill>
          <a:blip r:embed="rId2"/>
          <a:stretch>
            <a:fillRect/>
          </a:stretch>
        </p:blipFill>
        <p:spPr>
          <a:xfrm>
            <a:off x="2310" y="2204494"/>
            <a:ext cx="12187380" cy="4654193"/>
          </a:xfrm>
          <a:prstGeom prst="rect">
            <a:avLst/>
          </a:prstGeom>
        </p:spPr>
      </p:pic>
    </p:spTree>
    <p:extLst>
      <p:ext uri="{BB962C8B-B14F-4D97-AF65-F5344CB8AC3E}">
        <p14:creationId xmlns:p14="http://schemas.microsoft.com/office/powerpoint/2010/main" val="71589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Graphical user interface, text, application, chat or text message&#10;&#10;Description automatically generated">
            <a:extLst>
              <a:ext uri="{FF2B5EF4-FFF2-40B4-BE49-F238E27FC236}">
                <a16:creationId xmlns:a16="http://schemas.microsoft.com/office/drawing/2014/main" id="{EA411832-AA8F-87B9-4F3A-4E4CAC023178}"/>
              </a:ext>
            </a:extLst>
          </p:cNvPr>
          <p:cNvPicPr>
            <a:picLocks noChangeAspect="1"/>
          </p:cNvPicPr>
          <p:nvPr/>
        </p:nvPicPr>
        <p:blipFill>
          <a:blip r:embed="rId2"/>
          <a:stretch>
            <a:fillRect/>
          </a:stretch>
        </p:blipFill>
        <p:spPr>
          <a:xfrm>
            <a:off x="424103" y="2144599"/>
            <a:ext cx="11447702" cy="3965799"/>
          </a:xfrm>
          <a:prstGeom prst="rect">
            <a:avLst/>
          </a:prstGeom>
        </p:spPr>
      </p:pic>
      <p:sp>
        <p:nvSpPr>
          <p:cNvPr id="4" name="TextBox 3">
            <a:extLst>
              <a:ext uri="{FF2B5EF4-FFF2-40B4-BE49-F238E27FC236}">
                <a16:creationId xmlns:a16="http://schemas.microsoft.com/office/drawing/2014/main" id="{792898E0-1887-D724-F8F7-B71838909657}"/>
              </a:ext>
            </a:extLst>
          </p:cNvPr>
          <p:cNvSpPr txBox="1"/>
          <p:nvPr/>
        </p:nvSpPr>
        <p:spPr>
          <a:xfrm>
            <a:off x="938068" y="461817"/>
            <a:ext cx="1055254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cs typeface="Calibri"/>
              </a:rPr>
              <a:t>Result 1: </a:t>
            </a:r>
            <a:r>
              <a:rPr lang="en-US" sz="2400">
                <a:ea typeface="+mn-lt"/>
                <a:cs typeface="+mn-lt"/>
              </a:rPr>
              <a:t>Displaying the text with highlighted entities, making it easier to identify potential improvements or adjustments needed for the model.</a:t>
            </a:r>
          </a:p>
        </p:txBody>
      </p:sp>
    </p:spTree>
    <p:extLst>
      <p:ext uri="{BB962C8B-B14F-4D97-AF65-F5344CB8AC3E}">
        <p14:creationId xmlns:p14="http://schemas.microsoft.com/office/powerpoint/2010/main" val="3076731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4A12A4-B04B-9249-0FC8-7B73374F1D38}"/>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cs typeface="Calibri Light"/>
              </a:rPr>
              <a:t>Result 2: Real Label vs Predicted Label</a:t>
            </a:r>
            <a:endParaRPr lang="en-US" sz="3200">
              <a:solidFill>
                <a:schemeClr val="bg1"/>
              </a:solidFill>
            </a:endParaRPr>
          </a:p>
        </p:txBody>
      </p:sp>
      <p:pic>
        <p:nvPicPr>
          <p:cNvPr id="3" name="Picture 3" descr="A picture containing graphical user interface&#10;&#10;Description automatically generated">
            <a:extLst>
              <a:ext uri="{FF2B5EF4-FFF2-40B4-BE49-F238E27FC236}">
                <a16:creationId xmlns:a16="http://schemas.microsoft.com/office/drawing/2014/main" id="{3A0561B7-81DA-89CF-97A3-83DFD28019E2}"/>
              </a:ext>
            </a:extLst>
          </p:cNvPr>
          <p:cNvPicPr>
            <a:picLocks noChangeAspect="1"/>
          </p:cNvPicPr>
          <p:nvPr/>
        </p:nvPicPr>
        <p:blipFill>
          <a:blip r:embed="rId2"/>
          <a:stretch>
            <a:fillRect/>
          </a:stretch>
        </p:blipFill>
        <p:spPr>
          <a:xfrm>
            <a:off x="1287151" y="1675227"/>
            <a:ext cx="9490697" cy="5006107"/>
          </a:xfrm>
          <a:prstGeom prst="rect">
            <a:avLst/>
          </a:prstGeom>
        </p:spPr>
      </p:pic>
    </p:spTree>
    <p:extLst>
      <p:ext uri="{BB962C8B-B14F-4D97-AF65-F5344CB8AC3E}">
        <p14:creationId xmlns:p14="http://schemas.microsoft.com/office/powerpoint/2010/main" val="312351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D17CD7-D14D-2644-4615-276BBEFD2B4A}"/>
              </a:ext>
            </a:extLst>
          </p:cNvPr>
          <p:cNvSpPr>
            <a:spLocks noGrp="1"/>
          </p:cNvSpPr>
          <p:nvPr>
            <p:ph type="title"/>
          </p:nvPr>
        </p:nvSpPr>
        <p:spPr>
          <a:xfrm>
            <a:off x="1028700" y="1967266"/>
            <a:ext cx="2628900" cy="2547257"/>
          </a:xfrm>
          <a:noFill/>
        </p:spPr>
        <p:txBody>
          <a:bodyPr anchor="ctr">
            <a:normAutofit/>
          </a:bodyPr>
          <a:lstStyle/>
          <a:p>
            <a:pPr algn="ctr"/>
            <a:r>
              <a:rPr lang="en-US" sz="3600">
                <a:solidFill>
                  <a:srgbClr val="FFFFFF"/>
                </a:solidFill>
                <a:cs typeface="Calibri Light"/>
              </a:rPr>
              <a:t>Result 3: Overall Performance</a:t>
            </a:r>
            <a:endParaRPr lang="en-US" sz="3600">
              <a:solidFill>
                <a:srgbClr val="FFFFFF"/>
              </a:solidFill>
            </a:endParaRPr>
          </a:p>
        </p:txBody>
      </p:sp>
      <p:pic>
        <p:nvPicPr>
          <p:cNvPr id="4" name="Picture 4" descr="A picture containing graphical user interface&#10;&#10;Description automatically generated">
            <a:extLst>
              <a:ext uri="{FF2B5EF4-FFF2-40B4-BE49-F238E27FC236}">
                <a16:creationId xmlns:a16="http://schemas.microsoft.com/office/drawing/2014/main" id="{7420DC65-0759-1B9C-2377-9EEAFDAAC57A}"/>
              </a:ext>
            </a:extLst>
          </p:cNvPr>
          <p:cNvPicPr>
            <a:picLocks noChangeAspect="1"/>
          </p:cNvPicPr>
          <p:nvPr/>
        </p:nvPicPr>
        <p:blipFill>
          <a:blip r:embed="rId2"/>
          <a:stretch>
            <a:fillRect/>
          </a:stretch>
        </p:blipFill>
        <p:spPr>
          <a:xfrm>
            <a:off x="4724400" y="7288"/>
            <a:ext cx="7470183" cy="6869256"/>
          </a:xfrm>
          <a:prstGeom prst="rect">
            <a:avLst/>
          </a:prstGeom>
        </p:spPr>
      </p:pic>
    </p:spTree>
    <p:extLst>
      <p:ext uri="{BB962C8B-B14F-4D97-AF65-F5344CB8AC3E}">
        <p14:creationId xmlns:p14="http://schemas.microsoft.com/office/powerpoint/2010/main" val="1249343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47D6575-0B06-40B2-9D0F-298202F6B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c 23">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D44CAF-D950-B687-9654-9491C95221AA}"/>
              </a:ext>
            </a:extLst>
          </p:cNvPr>
          <p:cNvSpPr>
            <a:spLocks noGrp="1"/>
          </p:cNvSpPr>
          <p:nvPr>
            <p:ph type="title"/>
          </p:nvPr>
        </p:nvSpPr>
        <p:spPr>
          <a:xfrm>
            <a:off x="892818" y="1370171"/>
            <a:ext cx="5085580" cy="2387600"/>
          </a:xfrm>
        </p:spPr>
        <p:txBody>
          <a:bodyPr vert="horz" lIns="91440" tIns="45720" rIns="91440" bIns="45720" rtlCol="0" anchor="b">
            <a:normAutofit/>
          </a:bodyPr>
          <a:lstStyle/>
          <a:p>
            <a:r>
              <a:rPr lang="en-US" sz="6000" b="1">
                <a:solidFill>
                  <a:schemeClr val="bg1"/>
                </a:solidFill>
              </a:rPr>
              <a:t>Applications of Our Project</a:t>
            </a:r>
          </a:p>
        </p:txBody>
      </p:sp>
      <p:sp>
        <p:nvSpPr>
          <p:cNvPr id="26" name="Oval 25">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BB21BC5B-D3E4-F304-F54A-2205C6A99B8B}"/>
              </a:ext>
            </a:extLst>
          </p:cNvPr>
          <p:cNvPicPr>
            <a:picLocks noChangeAspect="1"/>
          </p:cNvPicPr>
          <p:nvPr/>
        </p:nvPicPr>
        <p:blipFill rotWithShape="1">
          <a:blip r:embed="rId2"/>
          <a:srcRect r="2" b="2"/>
          <a:stretch/>
        </p:blipFill>
        <p:spPr>
          <a:xfrm>
            <a:off x="6520859" y="795510"/>
            <a:ext cx="5137520" cy="5137520"/>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8" name="Rectangle 27">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82154" y="4925384"/>
            <a:ext cx="876704" cy="876704"/>
          </a:xfrm>
          <a:prstGeom prst="rect">
            <a:avLst/>
          </a:prstGeom>
          <a:noFill/>
          <a:ln w="127000">
            <a:solidFill>
              <a:schemeClr val="accent4"/>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8697BA-A2D3-1A9A-95AB-187F9A16AEDE}"/>
              </a:ext>
            </a:extLst>
          </p:cNvPr>
          <p:cNvSpPr txBox="1"/>
          <p:nvPr/>
        </p:nvSpPr>
        <p:spPr>
          <a:xfrm>
            <a:off x="-3229" y="1485254"/>
            <a:ext cx="121952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cs typeface="Calibri"/>
            </a:endParaRPr>
          </a:p>
        </p:txBody>
      </p:sp>
    </p:spTree>
    <p:extLst>
      <p:ext uri="{BB962C8B-B14F-4D97-AF65-F5344CB8AC3E}">
        <p14:creationId xmlns:p14="http://schemas.microsoft.com/office/powerpoint/2010/main" val="31406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EB768B-6582-635E-4D90-03343885D771}"/>
              </a:ext>
            </a:extLst>
          </p:cNvPr>
          <p:cNvSpPr txBox="1"/>
          <p:nvPr/>
        </p:nvSpPr>
        <p:spPr>
          <a:xfrm>
            <a:off x="613474" y="532754"/>
            <a:ext cx="11026398" cy="5878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The project we worked on focuses on chemical Named Entity Recognition (NER) using the </a:t>
            </a:r>
            <a:r>
              <a:rPr lang="en-US" b="1" err="1">
                <a:cs typeface="Calibri"/>
              </a:rPr>
              <a:t>ChemdNER</a:t>
            </a:r>
            <a:r>
              <a:rPr lang="en-US" b="1">
                <a:cs typeface="Calibri"/>
              </a:rPr>
              <a:t> dataset, which is designed to recognize chemical compound names and their variations in text. This has several important applications and uses in various domains:</a:t>
            </a:r>
            <a:endParaRPr lang="en-US">
              <a:cs typeface="Calibri"/>
            </a:endParaRPr>
          </a:p>
          <a:p>
            <a:pPr marL="285750" indent="-285750">
              <a:buFont typeface="Arial,Sans-Serif"/>
              <a:buChar char="•"/>
            </a:pPr>
            <a:r>
              <a:rPr lang="en-US" b="1">
                <a:cs typeface="Calibri"/>
              </a:rPr>
              <a:t>Drug discovery and development: Identifying chemical entities can help researchers find new drug candidates, understand drug interactions, and track the progress of compounds in clinical trials.</a:t>
            </a:r>
            <a:endParaRPr lang="en-US">
              <a:cs typeface="Calibri"/>
            </a:endParaRPr>
          </a:p>
          <a:p>
            <a:pPr marL="285750" indent="-285750">
              <a:buFont typeface="Arial,Sans-Serif"/>
              <a:buChar char="•"/>
            </a:pPr>
            <a:r>
              <a:rPr lang="en-US" b="1">
                <a:cs typeface="Calibri"/>
              </a:rPr>
              <a:t>Chemical patent analysis: By recognizing chemical compounds in patent documents, researchers can study trends in chemical innovations, assess the novelty of new inventions, and identify potential licensing opportunities.</a:t>
            </a:r>
            <a:endParaRPr lang="en-US">
              <a:cs typeface="Calibri"/>
            </a:endParaRPr>
          </a:p>
          <a:p>
            <a:pPr marL="285750" indent="-285750">
              <a:buFont typeface="Arial,Sans-Serif"/>
              <a:buChar char="•"/>
            </a:pPr>
            <a:r>
              <a:rPr lang="en-US" b="1">
                <a:cs typeface="Calibri"/>
              </a:rPr>
              <a:t>Scientific literature mining: Extracting chemical entities from scientific articles enables the automated extraction of knowledge, which can be useful for literature reviews, meta-analyses, and hypothesis generation.</a:t>
            </a:r>
            <a:endParaRPr lang="en-US">
              <a:cs typeface="Calibri"/>
            </a:endParaRPr>
          </a:p>
          <a:p>
            <a:pPr marL="285750" indent="-285750">
              <a:buFont typeface="Arial,Sans-Serif"/>
              <a:buChar char="•"/>
            </a:pPr>
            <a:r>
              <a:rPr lang="en-US" b="1">
                <a:cs typeface="Calibri"/>
              </a:rPr>
              <a:t>Chemical database curation: Automatic recognition of chemical names can help to maintain and update chemical databases, ensuring they are accurate and up-to-date, thus aiding researchers in their work.</a:t>
            </a:r>
            <a:endParaRPr lang="en-US">
              <a:cs typeface="Calibri"/>
            </a:endParaRPr>
          </a:p>
          <a:p>
            <a:pPr marL="285750" indent="-285750">
              <a:buFont typeface="Arial,Sans-Serif"/>
              <a:buChar char="•"/>
            </a:pPr>
            <a:r>
              <a:rPr lang="en-US" b="1">
                <a:cs typeface="Calibri"/>
              </a:rPr>
              <a:t>Environmental and safety monitoring: Identifying chemical compounds in various reports or documents allows for better monitoring of hazardous substances, assessing environmental risks, and ensuring compliance with safety regulations.</a:t>
            </a:r>
            <a:endParaRPr lang="en-US">
              <a:cs typeface="Calibri"/>
            </a:endParaRPr>
          </a:p>
          <a:p>
            <a:pPr marL="285750" indent="-285750">
              <a:buFont typeface="Arial,Sans-Serif"/>
              <a:buChar char="•"/>
            </a:pPr>
            <a:r>
              <a:rPr lang="en-US" b="1">
                <a:cs typeface="Calibri"/>
              </a:rPr>
              <a:t>Educational purposes: Instructors and students can use the NER system to analyze and understand chemical texts more efficiently, which can aid in learning and teaching chemistry.</a:t>
            </a:r>
            <a:endParaRPr lang="en-US">
              <a:cs typeface="Calibri"/>
            </a:endParaRPr>
          </a:p>
          <a:p>
            <a:r>
              <a:rPr lang="en-US" b="1">
                <a:cs typeface="Calibri"/>
              </a:rPr>
              <a:t>By improving the ability to automatically identify and classify chemical entities in text, this project can contribute to advancements in these areas, ultimately benefiting various stakeholders such as researchers, regulators, and educators.</a:t>
            </a:r>
            <a:endParaRPr lang="en-US">
              <a:cs typeface="Calibri"/>
            </a:endParaRPr>
          </a:p>
          <a:p>
            <a:endParaRPr lang="en-US" sz="1600">
              <a:cs typeface="Calibri"/>
            </a:endParaRPr>
          </a:p>
        </p:txBody>
      </p:sp>
    </p:spTree>
    <p:extLst>
      <p:ext uri="{BB962C8B-B14F-4D97-AF65-F5344CB8AC3E}">
        <p14:creationId xmlns:p14="http://schemas.microsoft.com/office/powerpoint/2010/main" val="924530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D09782F9-BC00-D0BA-E143-F0F3180DD04E}"/>
              </a:ext>
            </a:extLst>
          </p:cNvPr>
          <p:cNvSpPr>
            <a:spLocks noGrp="1"/>
          </p:cNvSpPr>
          <p:nvPr>
            <p:ph type="title"/>
          </p:nvPr>
        </p:nvSpPr>
        <p:spPr>
          <a:xfrm>
            <a:off x="479394" y="1070800"/>
            <a:ext cx="3939688" cy="5583126"/>
          </a:xfrm>
        </p:spPr>
        <p:txBody>
          <a:bodyPr>
            <a:normAutofit/>
          </a:bodyPr>
          <a:lstStyle/>
          <a:p>
            <a:pPr algn="r"/>
            <a:r>
              <a:rPr lang="en-US" sz="7400" b="1"/>
              <a:t>Overview of Methods</a:t>
            </a:r>
            <a:r>
              <a:rPr lang="en-US" sz="7400"/>
              <a:t>	</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7CEC102-631E-B4ED-5054-41A9D15DABDE}"/>
              </a:ext>
            </a:extLst>
          </p:cNvPr>
          <p:cNvGraphicFramePr>
            <a:graphicFrameLocks noGrp="1"/>
          </p:cNvGraphicFramePr>
          <p:nvPr>
            <p:ph idx="1"/>
            <p:extLst>
              <p:ext uri="{D42A27DB-BD31-4B8C-83A1-F6EECF244321}">
                <p14:modId xmlns:p14="http://schemas.microsoft.com/office/powerpoint/2010/main" val="298172727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0097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183A3-0B94-4463-5ADA-CADC2DC00FF2}"/>
              </a:ext>
            </a:extLst>
          </p:cNvPr>
          <p:cNvSpPr>
            <a:spLocks noGrp="1"/>
          </p:cNvSpPr>
          <p:nvPr>
            <p:ph type="title"/>
          </p:nvPr>
        </p:nvSpPr>
        <p:spPr>
          <a:xfrm>
            <a:off x="6194716" y="739978"/>
            <a:ext cx="5334930" cy="3004145"/>
          </a:xfrm>
        </p:spPr>
        <p:txBody>
          <a:bodyPr vert="horz" lIns="91440" tIns="45720" rIns="91440" bIns="45720" rtlCol="0" anchor="b">
            <a:normAutofit/>
          </a:bodyPr>
          <a:lstStyle/>
          <a:p>
            <a:pPr algn="ctr"/>
            <a:r>
              <a:rPr lang="en-US" sz="6000" b="1"/>
              <a:t>Future Scope</a:t>
            </a:r>
            <a:endParaRPr lang="en-US" sz="6000" b="1">
              <a:cs typeface="Calibri Light"/>
            </a:endParaRPr>
          </a:p>
        </p:txBody>
      </p:sp>
      <p:sp>
        <p:nvSpPr>
          <p:cNvPr id="15" name="Freeform: Shape 14">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4" name="Picture 3" descr="Close up of binoculars on a table looking at sunset">
            <a:extLst>
              <a:ext uri="{FF2B5EF4-FFF2-40B4-BE49-F238E27FC236}">
                <a16:creationId xmlns:a16="http://schemas.microsoft.com/office/drawing/2014/main" id="{0B27742B-8869-8C46-2277-86015A4855BD}"/>
              </a:ext>
            </a:extLst>
          </p:cNvPr>
          <p:cNvPicPr>
            <a:picLocks noChangeAspect="1"/>
          </p:cNvPicPr>
          <p:nvPr/>
        </p:nvPicPr>
        <p:blipFill rotWithShape="1">
          <a:blip r:embed="rId2"/>
          <a:srcRect l="16625" r="16624" b="-1"/>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5" name="Freeform: Shape 24">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5434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0C7A4-E0B9-F619-9A44-B1ABF18232CF}"/>
              </a:ext>
            </a:extLst>
          </p:cNvPr>
          <p:cNvSpPr txBox="1"/>
          <p:nvPr/>
        </p:nvSpPr>
        <p:spPr>
          <a:xfrm>
            <a:off x="1298863" y="851477"/>
            <a:ext cx="9481704"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FFFF"/>
                </a:solidFill>
                <a:ea typeface="+mn-lt"/>
                <a:cs typeface="+mn-lt"/>
              </a:rPr>
              <a:t>The future scope of this project can include: </a:t>
            </a:r>
          </a:p>
          <a:p>
            <a:endParaRPr lang="en-US" sz="2400">
              <a:solidFill>
                <a:srgbClr val="FFFFFF"/>
              </a:solidFill>
              <a:ea typeface="+mn-lt"/>
              <a:cs typeface="+mn-lt"/>
            </a:endParaRPr>
          </a:p>
          <a:p>
            <a:pPr marL="457200" indent="-457200">
              <a:buAutoNum type="arabicPeriod"/>
            </a:pPr>
            <a:r>
              <a:rPr lang="en-US" sz="2400">
                <a:solidFill>
                  <a:srgbClr val="FFFFFF"/>
                </a:solidFill>
                <a:ea typeface="+mn-lt"/>
                <a:cs typeface="+mn-lt"/>
              </a:rPr>
              <a:t>Integrating OCR (Optical Character Recognition) to extract text from images or scanned documents, allowing the model to identify chemical entities from a wider range of sources. </a:t>
            </a:r>
          </a:p>
          <a:p>
            <a:pPr marL="457200" indent="-457200">
              <a:buAutoNum type="arabicPeriod"/>
            </a:pPr>
            <a:r>
              <a:rPr lang="en-US" sz="2400">
                <a:solidFill>
                  <a:srgbClr val="FFFFFF"/>
                </a:solidFill>
                <a:ea typeface="+mn-lt"/>
                <a:cs typeface="+mn-lt"/>
              </a:rPr>
              <a:t>Additionally, the project could be extended to support multiple languages or to recognize more complex entity types, such as chemical reactions or structures. Integration with other machine learning models, such as those for predicting chemical properties or simulating chemical reactions, could further enhance the project's potential to assist researchers in their work. </a:t>
            </a:r>
          </a:p>
          <a:p>
            <a:pPr marL="457200" indent="-457200">
              <a:buAutoNum type="arabicPeriod"/>
            </a:pPr>
            <a:r>
              <a:rPr lang="en-US" sz="2400">
                <a:solidFill>
                  <a:srgbClr val="FFFFFF"/>
                </a:solidFill>
                <a:ea typeface="+mn-lt"/>
                <a:cs typeface="+mn-lt"/>
              </a:rPr>
              <a:t>Finally, developing a user-friendly interface for non-technical users, such as chemists and pharmacologists, could make the project more accessible and impactful across various domains.</a:t>
            </a:r>
            <a:endParaRPr lang="en-US" sz="2400">
              <a:cs typeface="Calibri"/>
            </a:endParaRPr>
          </a:p>
        </p:txBody>
      </p:sp>
    </p:spTree>
    <p:extLst>
      <p:ext uri="{BB962C8B-B14F-4D97-AF65-F5344CB8AC3E}">
        <p14:creationId xmlns:p14="http://schemas.microsoft.com/office/powerpoint/2010/main" val="737142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2F473A5-8D24-D091-C19F-EE34BC9599E3}"/>
              </a:ext>
            </a:extLst>
          </p:cNvPr>
          <p:cNvSpPr>
            <a:spLocks noGrp="1"/>
          </p:cNvSpPr>
          <p:nvPr>
            <p:ph type="title"/>
          </p:nvPr>
        </p:nvSpPr>
        <p:spPr>
          <a:xfrm>
            <a:off x="630936" y="495992"/>
            <a:ext cx="4195140" cy="5638831"/>
          </a:xfrm>
          <a:noFill/>
        </p:spPr>
        <p:txBody>
          <a:bodyPr vert="horz" lIns="91440" tIns="45720" rIns="91440" bIns="45720" rtlCol="0" anchor="ctr">
            <a:normAutofit/>
          </a:bodyPr>
          <a:lstStyle/>
          <a:p>
            <a:r>
              <a:rPr lang="en-US" sz="4800" b="1" kern="1200">
                <a:solidFill>
                  <a:schemeClr val="tx1"/>
                </a:solidFill>
                <a:latin typeface="+mj-lt"/>
                <a:ea typeface="+mj-ea"/>
                <a:cs typeface="+mj-cs"/>
              </a:rPr>
              <a:t>References</a:t>
            </a:r>
          </a:p>
        </p:txBody>
      </p:sp>
      <p:graphicFrame>
        <p:nvGraphicFramePr>
          <p:cNvPr id="5" name="TextBox 2">
            <a:extLst>
              <a:ext uri="{FF2B5EF4-FFF2-40B4-BE49-F238E27FC236}">
                <a16:creationId xmlns:a16="http://schemas.microsoft.com/office/drawing/2014/main" id="{C1BC660D-D3D0-3CEF-5197-D68580C5C55E}"/>
              </a:ext>
            </a:extLst>
          </p:cNvPr>
          <p:cNvGraphicFramePr/>
          <p:nvPr>
            <p:extLst>
              <p:ext uri="{D42A27DB-BD31-4B8C-83A1-F6EECF244321}">
                <p14:modId xmlns:p14="http://schemas.microsoft.com/office/powerpoint/2010/main" val="2407007604"/>
              </p:ext>
            </p:extLst>
          </p:nvPr>
        </p:nvGraphicFramePr>
        <p:xfrm>
          <a:off x="4773879" y="853670"/>
          <a:ext cx="6253722" cy="5056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657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801C-84F5-80D5-F490-3B21E710DE67}"/>
              </a:ext>
            </a:extLst>
          </p:cNvPr>
          <p:cNvSpPr>
            <a:spLocks noGrp="1"/>
          </p:cNvSpPr>
          <p:nvPr>
            <p:ph type="title"/>
          </p:nvPr>
        </p:nvSpPr>
        <p:spPr/>
        <p:txBody>
          <a:bodyPr/>
          <a:lstStyle/>
          <a:p>
            <a:r>
              <a:rPr lang="en-US" b="1">
                <a:cs typeface="Calibri Light"/>
              </a:rPr>
              <a:t>APPENDIX</a:t>
            </a:r>
            <a:endParaRPr lang="en-US" b="1"/>
          </a:p>
        </p:txBody>
      </p:sp>
      <p:pic>
        <p:nvPicPr>
          <p:cNvPr id="3" name="Picture 3" descr="Text&#10;&#10;Description automatically generated">
            <a:extLst>
              <a:ext uri="{FF2B5EF4-FFF2-40B4-BE49-F238E27FC236}">
                <a16:creationId xmlns:a16="http://schemas.microsoft.com/office/drawing/2014/main" id="{65BDF69A-CD3D-EF66-8DAD-2DB75637B5DB}"/>
              </a:ext>
            </a:extLst>
          </p:cNvPr>
          <p:cNvPicPr>
            <a:picLocks noChangeAspect="1"/>
          </p:cNvPicPr>
          <p:nvPr/>
        </p:nvPicPr>
        <p:blipFill>
          <a:blip r:embed="rId2"/>
          <a:stretch>
            <a:fillRect/>
          </a:stretch>
        </p:blipFill>
        <p:spPr>
          <a:xfrm>
            <a:off x="-2582" y="1474734"/>
            <a:ext cx="12197165" cy="5329211"/>
          </a:xfrm>
          <a:prstGeom prst="rect">
            <a:avLst/>
          </a:prstGeom>
        </p:spPr>
      </p:pic>
    </p:spTree>
    <p:extLst>
      <p:ext uri="{BB962C8B-B14F-4D97-AF65-F5344CB8AC3E}">
        <p14:creationId xmlns:p14="http://schemas.microsoft.com/office/powerpoint/2010/main" val="2386685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C24FE47B-8F65-E830-0CFE-C07A42220743}"/>
              </a:ext>
            </a:extLst>
          </p:cNvPr>
          <p:cNvPicPr>
            <a:picLocks noChangeAspect="1"/>
          </p:cNvPicPr>
          <p:nvPr/>
        </p:nvPicPr>
        <p:blipFill>
          <a:blip r:embed="rId2"/>
          <a:stretch>
            <a:fillRect/>
          </a:stretch>
        </p:blipFill>
        <p:spPr>
          <a:xfrm>
            <a:off x="-2582" y="2518"/>
            <a:ext cx="12197165" cy="6840049"/>
          </a:xfrm>
          <a:prstGeom prst="rect">
            <a:avLst/>
          </a:prstGeom>
        </p:spPr>
      </p:pic>
    </p:spTree>
    <p:extLst>
      <p:ext uri="{BB962C8B-B14F-4D97-AF65-F5344CB8AC3E}">
        <p14:creationId xmlns:p14="http://schemas.microsoft.com/office/powerpoint/2010/main" val="528984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CA98B-F2D4-B64E-E86D-9D2824F6EDC7}"/>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Architecture</a:t>
            </a:r>
          </a:p>
        </p:txBody>
      </p:sp>
      <p:pic>
        <p:nvPicPr>
          <p:cNvPr id="4" name="Picture 4" descr="Diagram&#10;&#10;Description automatically generated">
            <a:extLst>
              <a:ext uri="{FF2B5EF4-FFF2-40B4-BE49-F238E27FC236}">
                <a16:creationId xmlns:a16="http://schemas.microsoft.com/office/drawing/2014/main" id="{1A0BE0F2-F454-43D4-7DA3-5875575895E8}"/>
              </a:ext>
            </a:extLst>
          </p:cNvPr>
          <p:cNvPicPr>
            <a:picLocks noGrp="1" noChangeAspect="1"/>
          </p:cNvPicPr>
          <p:nvPr>
            <p:ph idx="1"/>
          </p:nvPr>
        </p:nvPicPr>
        <p:blipFill>
          <a:blip r:embed="rId2"/>
          <a:stretch>
            <a:fillRect/>
          </a:stretch>
        </p:blipFill>
        <p:spPr>
          <a:xfrm>
            <a:off x="72905" y="2065624"/>
            <a:ext cx="8209334" cy="4759766"/>
          </a:xfrm>
          <a:prstGeom prst="rect">
            <a:avLst/>
          </a:prstGeom>
        </p:spPr>
      </p:pic>
      <p:pic>
        <p:nvPicPr>
          <p:cNvPr id="5" name="Picture 5" descr="Logo&#10;&#10;Description automatically generated">
            <a:extLst>
              <a:ext uri="{FF2B5EF4-FFF2-40B4-BE49-F238E27FC236}">
                <a16:creationId xmlns:a16="http://schemas.microsoft.com/office/drawing/2014/main" id="{A8F53196-C1CF-786B-7D1C-3C522D2BFE15}"/>
              </a:ext>
            </a:extLst>
          </p:cNvPr>
          <p:cNvPicPr>
            <a:picLocks noChangeAspect="1"/>
          </p:cNvPicPr>
          <p:nvPr/>
        </p:nvPicPr>
        <p:blipFill>
          <a:blip r:embed="rId3"/>
          <a:stretch>
            <a:fillRect/>
          </a:stretch>
        </p:blipFill>
        <p:spPr>
          <a:xfrm>
            <a:off x="8283063" y="1869362"/>
            <a:ext cx="3843281" cy="1568832"/>
          </a:xfrm>
          <a:prstGeom prst="rect">
            <a:avLst/>
          </a:prstGeom>
        </p:spPr>
      </p:pic>
    </p:spTree>
    <p:extLst>
      <p:ext uri="{BB962C8B-B14F-4D97-AF65-F5344CB8AC3E}">
        <p14:creationId xmlns:p14="http://schemas.microsoft.com/office/powerpoint/2010/main" val="293339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4" descr="Computer script on a screen">
            <a:extLst>
              <a:ext uri="{FF2B5EF4-FFF2-40B4-BE49-F238E27FC236}">
                <a16:creationId xmlns:a16="http://schemas.microsoft.com/office/drawing/2014/main" id="{EDEBC0A6-6B11-AE88-D0D6-5D7ACB62C55B}"/>
              </a:ext>
            </a:extLst>
          </p:cNvPr>
          <p:cNvPicPr>
            <a:picLocks noChangeAspect="1"/>
          </p:cNvPicPr>
          <p:nvPr/>
        </p:nvPicPr>
        <p:blipFill rotWithShape="1">
          <a:blip r:embed="rId2"/>
          <a:srcRect r="5882" b="-1"/>
          <a:stretch/>
        </p:blipFill>
        <p:spPr>
          <a:xfrm>
            <a:off x="4658265" y="10"/>
            <a:ext cx="7533733" cy="6857990"/>
          </a:xfrm>
          <a:prstGeom prst="rect">
            <a:avLst/>
          </a:prstGeom>
        </p:spPr>
      </p:pic>
      <p:sp>
        <p:nvSpPr>
          <p:cNvPr id="2" name="TextBox 1">
            <a:extLst>
              <a:ext uri="{FF2B5EF4-FFF2-40B4-BE49-F238E27FC236}">
                <a16:creationId xmlns:a16="http://schemas.microsoft.com/office/drawing/2014/main" id="{758D8DB5-0204-8441-93C0-00F3A1FB34ED}"/>
              </a:ext>
            </a:extLst>
          </p:cNvPr>
          <p:cNvSpPr txBox="1"/>
          <p:nvPr/>
        </p:nvSpPr>
        <p:spPr>
          <a:xfrm>
            <a:off x="83820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b="1" spc="-150">
                <a:latin typeface="+mj-lt"/>
                <a:ea typeface="+mj-ea"/>
                <a:cs typeface="+mj-cs"/>
              </a:rPr>
              <a:t>Step 1 :</a:t>
            </a:r>
            <a:r>
              <a:rPr lang="en-US" sz="4000" spc="-150">
                <a:latin typeface="+mj-lt"/>
                <a:ea typeface="+mj-ea"/>
                <a:cs typeface="+mj-cs"/>
              </a:rPr>
              <a:t> </a:t>
            </a:r>
            <a:r>
              <a:rPr lang="en-US" sz="4000" b="1" spc="-150">
                <a:latin typeface="+mj-lt"/>
                <a:ea typeface="+mj-ea"/>
                <a:cs typeface="+mj-cs"/>
              </a:rPr>
              <a:t>Preprocessing the Data</a:t>
            </a:r>
          </a:p>
          <a:p>
            <a:pPr>
              <a:lnSpc>
                <a:spcPct val="90000"/>
              </a:lnSpc>
              <a:spcBef>
                <a:spcPct val="0"/>
              </a:spcBef>
              <a:spcAft>
                <a:spcPts val="600"/>
              </a:spcAft>
            </a:pPr>
            <a:endParaRPr lang="en-US" sz="4000" b="1" spc="-150">
              <a:latin typeface="+mj-lt"/>
              <a:ea typeface="+mj-ea"/>
              <a:cs typeface="+mj-cs"/>
            </a:endParaRPr>
          </a:p>
        </p:txBody>
      </p:sp>
      <p:sp>
        <p:nvSpPr>
          <p:cNvPr id="3" name="TextBox 2">
            <a:extLst>
              <a:ext uri="{FF2B5EF4-FFF2-40B4-BE49-F238E27FC236}">
                <a16:creationId xmlns:a16="http://schemas.microsoft.com/office/drawing/2014/main" id="{70810E76-158A-C846-0956-A9996A6CABEA}"/>
              </a:ext>
            </a:extLst>
          </p:cNvPr>
          <p:cNvSpPr txBox="1"/>
          <p:nvPr/>
        </p:nvSpPr>
        <p:spPr>
          <a:xfrm>
            <a:off x="83820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endParaRPr lang="en-US" sz="2000"/>
          </a:p>
          <a:p>
            <a:pPr marL="342900" indent="-228600">
              <a:lnSpc>
                <a:spcPct val="90000"/>
              </a:lnSpc>
              <a:spcAft>
                <a:spcPts val="600"/>
              </a:spcAft>
              <a:buFont typeface="Arial" panose="020B0604020202020204" pitchFamily="34" charset="0"/>
              <a:buChar char="•"/>
            </a:pPr>
            <a:endParaRPr lang="en-US" sz="2000"/>
          </a:p>
          <a:p>
            <a:pPr marL="342900" indent="-228600">
              <a:lnSpc>
                <a:spcPct val="90000"/>
              </a:lnSpc>
              <a:spcAft>
                <a:spcPts val="600"/>
              </a:spcAft>
              <a:buFont typeface="Arial" panose="020B0604020202020204" pitchFamily="34" charset="0"/>
              <a:buChar char="•"/>
            </a:pPr>
            <a:r>
              <a:rPr lang="en-US" sz="2800" b="1"/>
              <a:t>Training data</a:t>
            </a:r>
            <a:endParaRPr lang="en-US" sz="2800" b="1">
              <a:cs typeface="Calibri"/>
            </a:endParaRPr>
          </a:p>
          <a:p>
            <a:pPr marL="342900" indent="-228600">
              <a:lnSpc>
                <a:spcPct val="90000"/>
              </a:lnSpc>
              <a:spcAft>
                <a:spcPts val="600"/>
              </a:spcAft>
              <a:buFont typeface="Arial" panose="020B0604020202020204" pitchFamily="34" charset="0"/>
              <a:buChar char="•"/>
            </a:pPr>
            <a:r>
              <a:rPr lang="en-US" sz="2800" b="1"/>
              <a:t>Validation data</a:t>
            </a:r>
            <a:endParaRPr lang="en-US" sz="2800" b="1">
              <a:cs typeface="Calibri"/>
            </a:endParaRPr>
          </a:p>
          <a:p>
            <a:pPr marL="342900" indent="-228600">
              <a:lnSpc>
                <a:spcPct val="90000"/>
              </a:lnSpc>
              <a:spcAft>
                <a:spcPts val="600"/>
              </a:spcAft>
              <a:buFont typeface="Arial" panose="020B0604020202020204" pitchFamily="34" charset="0"/>
              <a:buChar char="•"/>
            </a:pPr>
            <a:r>
              <a:rPr lang="en-US" sz="2800" b="1"/>
              <a:t>Evaluation data</a:t>
            </a:r>
            <a:endParaRPr lang="en-US" sz="2800" b="1">
              <a:cs typeface="Calibri"/>
            </a:endParaRPr>
          </a:p>
        </p:txBody>
      </p:sp>
    </p:spTree>
    <p:extLst>
      <p:ext uri="{BB962C8B-B14F-4D97-AF65-F5344CB8AC3E}">
        <p14:creationId xmlns:p14="http://schemas.microsoft.com/office/powerpoint/2010/main" val="3162781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7A2C8-87A6-D577-AB43-2A21190538EE}"/>
              </a:ext>
            </a:extLst>
          </p:cNvPr>
          <p:cNvSpPr>
            <a:spLocks noGrp="1"/>
          </p:cNvSpPr>
          <p:nvPr>
            <p:ph type="title"/>
          </p:nvPr>
        </p:nvSpPr>
        <p:spPr>
          <a:xfrm>
            <a:off x="7080738" y="647593"/>
            <a:ext cx="4467792" cy="3060541"/>
          </a:xfrm>
        </p:spPr>
        <p:txBody>
          <a:bodyPr vert="horz" lIns="91440" tIns="45720" rIns="91440" bIns="45720" rtlCol="0" anchor="b">
            <a:normAutofit/>
          </a:bodyPr>
          <a:lstStyle/>
          <a:p>
            <a:pPr algn="ctr"/>
            <a:r>
              <a:rPr lang="en-US" sz="6000" kern="1200">
                <a:solidFill>
                  <a:srgbClr val="FFFFFF"/>
                </a:solidFill>
                <a:latin typeface="+mj-lt"/>
                <a:ea typeface="+mj-ea"/>
                <a:cs typeface="+mj-cs"/>
              </a:rPr>
              <a:t>Thank You</a:t>
            </a:r>
          </a:p>
        </p:txBody>
      </p:sp>
      <p:pic>
        <p:nvPicPr>
          <p:cNvPr id="3" name="Picture 3">
            <a:extLst>
              <a:ext uri="{FF2B5EF4-FFF2-40B4-BE49-F238E27FC236}">
                <a16:creationId xmlns:a16="http://schemas.microsoft.com/office/drawing/2014/main" id="{BB90C6EE-0CDD-CB40-6CCB-D41EBB3889F9}"/>
              </a:ext>
            </a:extLst>
          </p:cNvPr>
          <p:cNvPicPr>
            <a:picLocks noChangeAspect="1"/>
          </p:cNvPicPr>
          <p:nvPr/>
        </p:nvPicPr>
        <p:blipFill>
          <a:blip r:embed="rId2"/>
          <a:stretch>
            <a:fillRect/>
          </a:stretch>
        </p:blipFill>
        <p:spPr>
          <a:xfrm>
            <a:off x="1699491" y="284019"/>
            <a:ext cx="9174018" cy="6289962"/>
          </a:xfrm>
          <a:prstGeom prst="rect">
            <a:avLst/>
          </a:prstGeom>
        </p:spPr>
      </p:pic>
    </p:spTree>
    <p:extLst>
      <p:ext uri="{BB962C8B-B14F-4D97-AF65-F5344CB8AC3E}">
        <p14:creationId xmlns:p14="http://schemas.microsoft.com/office/powerpoint/2010/main" val="2483279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26487E0C-E4A7-C432-119B-045FB1A6813A}"/>
              </a:ext>
            </a:extLst>
          </p:cNvPr>
          <p:cNvPicPr>
            <a:picLocks noChangeAspect="1"/>
          </p:cNvPicPr>
          <p:nvPr/>
        </p:nvPicPr>
        <p:blipFill>
          <a:blip r:embed="rId2"/>
          <a:stretch>
            <a:fillRect/>
          </a:stretch>
        </p:blipFill>
        <p:spPr>
          <a:xfrm>
            <a:off x="106219" y="84870"/>
            <a:ext cx="11506199" cy="6676713"/>
          </a:xfrm>
          <a:prstGeom prst="rect">
            <a:avLst/>
          </a:prstGeom>
        </p:spPr>
      </p:pic>
    </p:spTree>
    <p:extLst>
      <p:ext uri="{BB962C8B-B14F-4D97-AF65-F5344CB8AC3E}">
        <p14:creationId xmlns:p14="http://schemas.microsoft.com/office/powerpoint/2010/main" val="2690260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714C165D-C31E-B4F7-C5AD-E3C6A2C149FF}"/>
              </a:ext>
            </a:extLst>
          </p:cNvPr>
          <p:cNvPicPr>
            <a:picLocks noChangeAspect="1"/>
          </p:cNvPicPr>
          <p:nvPr/>
        </p:nvPicPr>
        <p:blipFill>
          <a:blip r:embed="rId2"/>
          <a:stretch>
            <a:fillRect/>
          </a:stretch>
        </p:blipFill>
        <p:spPr>
          <a:xfrm>
            <a:off x="6054767" y="387042"/>
            <a:ext cx="5724675" cy="5726007"/>
          </a:xfrm>
          <a:prstGeom prst="rect">
            <a:avLst/>
          </a:prstGeom>
        </p:spPr>
      </p:pic>
      <p:sp>
        <p:nvSpPr>
          <p:cNvPr id="4" name="TextBox 3">
            <a:extLst>
              <a:ext uri="{FF2B5EF4-FFF2-40B4-BE49-F238E27FC236}">
                <a16:creationId xmlns:a16="http://schemas.microsoft.com/office/drawing/2014/main" id="{0C357251-3E13-93E8-C816-212E4CDD849A}"/>
              </a:ext>
            </a:extLst>
          </p:cNvPr>
          <p:cNvSpPr txBox="1"/>
          <p:nvPr/>
        </p:nvSpPr>
        <p:spPr>
          <a:xfrm>
            <a:off x="643467" y="1162389"/>
            <a:ext cx="4797344"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50392">
              <a:spcAft>
                <a:spcPts val="600"/>
              </a:spcAft>
            </a:pPr>
            <a:r>
              <a:rPr lang="en-US" sz="2600" b="1" kern="1200">
                <a:latin typeface="+mn-lt"/>
                <a:ea typeface="+mn-ea"/>
                <a:cs typeface="Calibri"/>
              </a:rPr>
              <a:t>After observing the value counts of Tags, we decided to drop </a:t>
            </a:r>
            <a:r>
              <a:rPr lang="en-US" sz="2600" b="1" kern="1200">
                <a:latin typeface="+mn-lt"/>
                <a:ea typeface="+mn-lt"/>
                <a:cs typeface="+mn-lt"/>
              </a:rPr>
              <a:t>Tags [B-MULTIPLE,I-IDENTIFIER, I-ABBREVIATION, B-NO CLASS, I-NO CLASS] because of low </a:t>
            </a:r>
            <a:endParaRPr lang="en-US" sz="2600" b="1">
              <a:ea typeface="+mn-lt"/>
              <a:cs typeface="Calibri"/>
            </a:endParaRPr>
          </a:p>
          <a:p>
            <a:pPr defTabSz="850392">
              <a:spcAft>
                <a:spcPts val="600"/>
              </a:spcAft>
            </a:pPr>
            <a:r>
              <a:rPr lang="en-US" sz="2600" b="1" kern="1200">
                <a:latin typeface="+mn-lt"/>
                <a:ea typeface="+mn-lt"/>
                <a:cs typeface="+mn-lt"/>
              </a:rPr>
              <a:t>count (Imbalanced)</a:t>
            </a:r>
            <a:endParaRPr lang="en-US" sz="2600" b="1" kern="1200">
              <a:latin typeface="+mn-lt"/>
              <a:cs typeface="Calibri"/>
            </a:endParaRPr>
          </a:p>
          <a:p>
            <a:pPr>
              <a:spcAft>
                <a:spcPts val="600"/>
              </a:spcAft>
            </a:pPr>
            <a:endParaRPr lang="en-US">
              <a:cs typeface="Calibri"/>
            </a:endParaRPr>
          </a:p>
        </p:txBody>
      </p:sp>
    </p:spTree>
    <p:extLst>
      <p:ext uri="{BB962C8B-B14F-4D97-AF65-F5344CB8AC3E}">
        <p14:creationId xmlns:p14="http://schemas.microsoft.com/office/powerpoint/2010/main" val="17077903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0</TotalTime>
  <Words>2678</Words>
  <Application>Microsoft Macintosh PowerPoint</Application>
  <PresentationFormat>Widescreen</PresentationFormat>
  <Paragraphs>85</Paragraphs>
  <Slides>44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Arial,Sans-Serif</vt:lpstr>
      <vt:lpstr>Calibri</vt:lpstr>
      <vt:lpstr>Calibri Light</vt:lpstr>
      <vt:lpstr>Consolas</vt:lpstr>
      <vt:lpstr>Helvetica Neue Medium</vt:lpstr>
      <vt:lpstr>Söhne</vt:lpstr>
      <vt:lpstr>Office Theme</vt:lpstr>
      <vt:lpstr>Deep learning Project Presentation </vt:lpstr>
      <vt:lpstr>Problem Statement and  Dataset used </vt:lpstr>
      <vt:lpstr>Significance of  Project</vt:lpstr>
      <vt:lpstr>Overview of Methods </vt:lpstr>
      <vt:lpstr>Architecture</vt:lpstr>
      <vt:lpstr>PowerPoint Presentation</vt:lpstr>
      <vt:lpstr>Thank You</vt:lpstr>
      <vt:lpstr>PowerPoint Presentation</vt:lpstr>
      <vt:lpstr>PowerPoint Presentation</vt:lpstr>
      <vt:lpstr>An explanation of each tag: O: Outside - This tag represents a token that is not part of any chemical named entity. B-TRIVIAL: Beginning of a trivial (common) name of a chemical entity. Trivial names are non-systematic names that are widely accepted and used in the scientific community, e.g., "aspirin." B-SYSTEMATIC: Beginning of a systematic (IUPAC) name of a chemical entity. Systematic names follow a set of rules defined by the International Union of Pure and Applied Chemistry (IUPAC), e.g., "2-(acetyloxy)benzoic acid." B-ABBREVIATION: Beginning of an abbreviation or acronym representing a chemical entity, e.g., "DMSO" for dimethyl sulfoxide. B-FORMULA: Beginning of a chemical formula, e.g., "H2O" for water. B-FAMILY: Beginning of a chemical family name, which refers to a group of related chemical compounds, e.g., "steroids" or "alkanes." I-SYSTEMATIC: Inside a multi-token systematic (IUPAC) name of a chemical entity. I-FAMILY: Inside a multi-token chemical family name. I-TRIVIAL: Inside a multi-token trivial (common) name of a chemical entity. I-MULTIPLE: Inside a multi-token chemical entity representing a mixture or multiple chemicals, e.g., "Fe2O3/SiO2." B-IDENTIFIER: Beginning of a registry identifier, such as a Chemical Abstracts Service (CAS) number or other unique identifiers for chemical entities. I-FORMULA: Inside a multi-token chemical formula. These tags allow you to identify and categorize various chemical entities in scientific texts, such as chemical names, abbreviations, formulas, and families, which is crucial for extracting and analyzing chemical information from the literature. </vt:lpstr>
      <vt:lpstr>PowerPoint Presentation</vt:lpstr>
      <vt:lpstr>In the next slide we are grouping the DataFrame df by the 'PMID_Type' column and then aggregating the values in the other columns for each group </vt:lpstr>
      <vt:lpstr>PowerPoint Presentation</vt:lpstr>
      <vt:lpstr>1. Now, we do the Step 1 for Validation and evaluation set as well.  2. We now have 3 dataframe ready which are      training_df,  validation_df, evaluation_df. 3. Then, we combine all these dataset into single big dataset to avoid       unnecessary complexity in the future.</vt:lpstr>
      <vt:lpstr>PowerPoint Presentation</vt:lpstr>
      <vt:lpstr>PowerPoint Presentation</vt:lpstr>
      <vt:lpstr>PowerPoint Presentation</vt:lpstr>
      <vt:lpstr>Now, Let's create a list valid_data_list that stores the data in a format suitable for training an NER model. It will contain start, end, Tags, Entity.</vt:lpstr>
      <vt:lpstr>Step 3: Now that Data looks good enough, We start with Modeling Part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4: Evaluation and Prediction on random data</vt:lpstr>
      <vt:lpstr>PowerPoint Presentation</vt:lpstr>
      <vt:lpstr>PowerPoint Presentation</vt:lpstr>
      <vt:lpstr>We have selected random instance from our validation set to test our model.</vt:lpstr>
      <vt:lpstr>PowerPoint Presentation</vt:lpstr>
      <vt:lpstr>PowerPoint Presentation</vt:lpstr>
      <vt:lpstr>Result 2: Real Label vs Predicted Label</vt:lpstr>
      <vt:lpstr>Result 3: Overall Performance</vt:lpstr>
      <vt:lpstr>Applications of Our Project</vt:lpstr>
      <vt:lpstr>PowerPoint Presentation</vt:lpstr>
      <vt:lpstr>Future Scope</vt:lpstr>
      <vt:lpstr>PowerPoint Presentation</vt:lpstr>
      <vt:lpstr>References</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 Demo </dc:title>
  <dc:creator>priyesh ghoradkar</dc:creator>
  <cp:lastModifiedBy>Gharpure, Mukul D</cp:lastModifiedBy>
  <cp:revision>3</cp:revision>
  <dcterms:created xsi:type="dcterms:W3CDTF">2023-02-16T16:54:08Z</dcterms:created>
  <dcterms:modified xsi:type="dcterms:W3CDTF">2024-02-12T01:11:08Z</dcterms:modified>
</cp:coreProperties>
</file>